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147375589" r:id="rId6"/>
    <p:sldId id="4848" r:id="rId7"/>
    <p:sldId id="2147375597" r:id="rId8"/>
    <p:sldId id="2147375600" r:id="rId9"/>
    <p:sldId id="2147375617" r:id="rId10"/>
    <p:sldId id="2147375615" r:id="rId11"/>
    <p:sldId id="2147375602" r:id="rId12"/>
    <p:sldId id="2147375603" r:id="rId13"/>
    <p:sldId id="2147375604" r:id="rId14"/>
    <p:sldId id="2147375605" r:id="rId15"/>
    <p:sldId id="2147375618" r:id="rId16"/>
    <p:sldId id="2147375606" r:id="rId17"/>
    <p:sldId id="2147375607" r:id="rId18"/>
    <p:sldId id="2147375608" r:id="rId19"/>
    <p:sldId id="2147375609" r:id="rId20"/>
    <p:sldId id="2147375619" r:id="rId21"/>
    <p:sldId id="2147375610" r:id="rId22"/>
    <p:sldId id="2147375611" r:id="rId23"/>
    <p:sldId id="2147375612" r:id="rId24"/>
    <p:sldId id="2147375613" r:id="rId25"/>
    <p:sldId id="2147375614" r:id="rId26"/>
    <p:sldId id="1633" r:id="rId27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3" orient="horz" pos="1296" userDrawn="1">
          <p15:clr>
            <a:srgbClr val="A4A3A4"/>
          </p15:clr>
        </p15:guide>
        <p15:guide id="4" pos="7368" userDrawn="1">
          <p15:clr>
            <a:srgbClr val="A4A3A4"/>
          </p15:clr>
        </p15:guide>
        <p15:guide id="5" orient="horz" pos="2448" userDrawn="1">
          <p15:clr>
            <a:srgbClr val="A4A3A4"/>
          </p15:clr>
        </p15:guide>
        <p15:guide id="6" pos="3792" userDrawn="1">
          <p15:clr>
            <a:srgbClr val="A4A3A4"/>
          </p15:clr>
        </p15:guide>
        <p15:guide id="7" pos="3912" userDrawn="1">
          <p15:clr>
            <a:srgbClr val="A4A3A4"/>
          </p15:clr>
        </p15:guide>
        <p15:guide id="8" pos="336" userDrawn="1">
          <p15:clr>
            <a:srgbClr val="A4A3A4"/>
          </p15:clr>
        </p15:guide>
        <p15:guide id="9" pos="2808" userDrawn="1">
          <p15:clr>
            <a:srgbClr val="A4A3A4"/>
          </p15:clr>
        </p15:guide>
        <p15:guide id="10" pos="25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F80B698-1556-A878-72C9-39F4C38E8BCE}" name="Devayani Choubal" initials="DC" userId="S::devayani.choubal@u-next.com::53ae5dc1-82ed-4152-be5e-64c69001be2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nak Ron [UNext]" initials="RR[" lastIdx="0" clrIdx="0">
    <p:extLst>
      <p:ext uri="{19B8F6BF-5375-455C-9EA6-DF929625EA0E}">
        <p15:presenceInfo xmlns:p15="http://schemas.microsoft.com/office/powerpoint/2012/main" userId="S-1-5-21-3050109315-2652681210-1900103164-65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3246"/>
    <a:srgbClr val="FF6600"/>
    <a:srgbClr val="595959"/>
    <a:srgbClr val="EDBD95"/>
    <a:srgbClr val="DFC597"/>
    <a:srgbClr val="CDCB99"/>
    <a:srgbClr val="A1A1A1"/>
    <a:srgbClr val="767171"/>
    <a:srgbClr val="32333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365D5-26D1-4131-9732-F802C25FFC91}" v="35" dt="2024-09-01T13:08:28.0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7" autoAdjust="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>
        <p:guide orient="horz" pos="840"/>
        <p:guide orient="horz" pos="1296"/>
        <p:guide pos="7368"/>
        <p:guide orient="horz" pos="2448"/>
        <p:guide pos="3792"/>
        <p:guide pos="3912"/>
        <p:guide pos="336"/>
        <p:guide pos="2808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91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ushan Madapura [UNext]" userId="2baadad7-7b8e-4632-a62a-dff9a334b569" providerId="ADAL" clId="{F6E155E8-D84C-463E-A3B7-5CF65E1FB393}"/>
    <pc:docChg chg="undo redo custSel addSld delSld modSld">
      <pc:chgData name="Bhushan Madapura [UNext]" userId="2baadad7-7b8e-4632-a62a-dff9a334b569" providerId="ADAL" clId="{F6E155E8-D84C-463E-A3B7-5CF65E1FB393}" dt="2024-08-26T15:20:53.723" v="1693" actId="20577"/>
      <pc:docMkLst>
        <pc:docMk/>
      </pc:docMkLst>
      <pc:sldChg chg="modSp mod">
        <pc:chgData name="Bhushan Madapura [UNext]" userId="2baadad7-7b8e-4632-a62a-dff9a334b569" providerId="ADAL" clId="{F6E155E8-D84C-463E-A3B7-5CF65E1FB393}" dt="2024-08-26T14:53:21.466" v="9" actId="20577"/>
        <pc:sldMkLst>
          <pc:docMk/>
          <pc:sldMk cId="3267775274" sldId="256"/>
        </pc:sldMkLst>
        <pc:spChg chg="mod">
          <ac:chgData name="Bhushan Madapura [UNext]" userId="2baadad7-7b8e-4632-a62a-dff9a334b569" providerId="ADAL" clId="{F6E155E8-D84C-463E-A3B7-5CF65E1FB393}" dt="2024-08-26T14:52:56.842" v="0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Bhushan Madapura [UNext]" userId="2baadad7-7b8e-4632-a62a-dff9a334b569" providerId="ADAL" clId="{F6E155E8-D84C-463E-A3B7-5CF65E1FB393}" dt="2024-08-26T14:53:10.018" v="7" actId="6549"/>
          <ac:spMkLst>
            <pc:docMk/>
            <pc:sldMk cId="3267775274" sldId="256"/>
            <ac:spMk id="12" creationId="{8A24547F-8A92-CDC5-A578-3733390534F2}"/>
          </ac:spMkLst>
        </pc:spChg>
        <pc:spChg chg="mod">
          <ac:chgData name="Bhushan Madapura [UNext]" userId="2baadad7-7b8e-4632-a62a-dff9a334b569" providerId="ADAL" clId="{F6E155E8-D84C-463E-A3B7-5CF65E1FB393}" dt="2024-08-26T14:53:21.466" v="9" actId="20577"/>
          <ac:spMkLst>
            <pc:docMk/>
            <pc:sldMk cId="3267775274" sldId="256"/>
            <ac:spMk id="13" creationId="{C48F8DD6-A1B3-8126-FAC3-218B712C7FFB}"/>
          </ac:spMkLst>
        </pc:spChg>
      </pc:sldChg>
      <pc:sldChg chg="del">
        <pc:chgData name="Bhushan Madapura [UNext]" userId="2baadad7-7b8e-4632-a62a-dff9a334b569" providerId="ADAL" clId="{F6E155E8-D84C-463E-A3B7-5CF65E1FB393}" dt="2024-08-26T15:18:23.800" v="1579" actId="47"/>
        <pc:sldMkLst>
          <pc:docMk/>
          <pc:sldMk cId="1394078451" sldId="308"/>
        </pc:sldMkLst>
      </pc:sldChg>
      <pc:sldChg chg="del">
        <pc:chgData name="Bhushan Madapura [UNext]" userId="2baadad7-7b8e-4632-a62a-dff9a334b569" providerId="ADAL" clId="{F6E155E8-D84C-463E-A3B7-5CF65E1FB393}" dt="2024-08-26T15:18:34.709" v="1596" actId="47"/>
        <pc:sldMkLst>
          <pc:docMk/>
          <pc:sldMk cId="1725335015" sldId="1645"/>
        </pc:sldMkLst>
      </pc:sldChg>
      <pc:sldChg chg="del">
        <pc:chgData name="Bhushan Madapura [UNext]" userId="2baadad7-7b8e-4632-a62a-dff9a334b569" providerId="ADAL" clId="{F6E155E8-D84C-463E-A3B7-5CF65E1FB393}" dt="2024-08-26T15:18:32.981" v="1594" actId="47"/>
        <pc:sldMkLst>
          <pc:docMk/>
          <pc:sldMk cId="1552476259" sldId="1648"/>
        </pc:sldMkLst>
      </pc:sldChg>
      <pc:sldChg chg="del">
        <pc:chgData name="Bhushan Madapura [UNext]" userId="2baadad7-7b8e-4632-a62a-dff9a334b569" providerId="ADAL" clId="{F6E155E8-D84C-463E-A3B7-5CF65E1FB393}" dt="2024-08-26T15:18:22.848" v="1577" actId="47"/>
        <pc:sldMkLst>
          <pc:docMk/>
          <pc:sldMk cId="3646793929" sldId="1651"/>
        </pc:sldMkLst>
      </pc:sldChg>
      <pc:sldChg chg="del">
        <pc:chgData name="Bhushan Madapura [UNext]" userId="2baadad7-7b8e-4632-a62a-dff9a334b569" providerId="ADAL" clId="{F6E155E8-D84C-463E-A3B7-5CF65E1FB393}" dt="2024-08-26T15:18:32.240" v="1593" actId="47"/>
        <pc:sldMkLst>
          <pc:docMk/>
          <pc:sldMk cId="871558929" sldId="1652"/>
        </pc:sldMkLst>
      </pc:sldChg>
      <pc:sldChg chg="del">
        <pc:chgData name="Bhushan Madapura [UNext]" userId="2baadad7-7b8e-4632-a62a-dff9a334b569" providerId="ADAL" clId="{F6E155E8-D84C-463E-A3B7-5CF65E1FB393}" dt="2024-08-26T15:18:35.420" v="1597" actId="47"/>
        <pc:sldMkLst>
          <pc:docMk/>
          <pc:sldMk cId="2492084971" sldId="1654"/>
        </pc:sldMkLst>
      </pc:sldChg>
      <pc:sldChg chg="del">
        <pc:chgData name="Bhushan Madapura [UNext]" userId="2baadad7-7b8e-4632-a62a-dff9a334b569" providerId="ADAL" clId="{F6E155E8-D84C-463E-A3B7-5CF65E1FB393}" dt="2024-08-26T15:18:36.082" v="1598" actId="47"/>
        <pc:sldMkLst>
          <pc:docMk/>
          <pc:sldMk cId="492688201" sldId="1656"/>
        </pc:sldMkLst>
      </pc:sldChg>
      <pc:sldChg chg="del">
        <pc:chgData name="Bhushan Madapura [UNext]" userId="2baadad7-7b8e-4632-a62a-dff9a334b569" providerId="ADAL" clId="{F6E155E8-D84C-463E-A3B7-5CF65E1FB393}" dt="2024-08-26T15:18:36.717" v="1599" actId="47"/>
        <pc:sldMkLst>
          <pc:docMk/>
          <pc:sldMk cId="251692743" sldId="1657"/>
        </pc:sldMkLst>
      </pc:sldChg>
      <pc:sldChg chg="del">
        <pc:chgData name="Bhushan Madapura [UNext]" userId="2baadad7-7b8e-4632-a62a-dff9a334b569" providerId="ADAL" clId="{F6E155E8-D84C-463E-A3B7-5CF65E1FB393}" dt="2024-08-26T15:18:22.125" v="1574" actId="47"/>
        <pc:sldMkLst>
          <pc:docMk/>
          <pc:sldMk cId="1502717962" sldId="1660"/>
        </pc:sldMkLst>
      </pc:sldChg>
      <pc:sldChg chg="addSp modSp mod">
        <pc:chgData name="Bhushan Madapura [UNext]" userId="2baadad7-7b8e-4632-a62a-dff9a334b569" providerId="ADAL" clId="{F6E155E8-D84C-463E-A3B7-5CF65E1FB393}" dt="2024-08-26T14:55:15.903" v="92" actId="207"/>
        <pc:sldMkLst>
          <pc:docMk/>
          <pc:sldMk cId="942789877" sldId="4848"/>
        </pc:sldMkLst>
        <pc:spChg chg="mod">
          <ac:chgData name="Bhushan Madapura [UNext]" userId="2baadad7-7b8e-4632-a62a-dff9a334b569" providerId="ADAL" clId="{F6E155E8-D84C-463E-A3B7-5CF65E1FB393}" dt="2024-08-26T14:54:53.634" v="90"/>
          <ac:spMkLst>
            <pc:docMk/>
            <pc:sldMk cId="942789877" sldId="4848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4:55:15.903" v="92" actId="207"/>
          <ac:picMkLst>
            <pc:docMk/>
            <pc:sldMk cId="942789877" sldId="4848"/>
            <ac:picMk id="2" creationId="{5ED103A7-D95B-E42C-6356-53269A110E83}"/>
          </ac:picMkLst>
        </pc:picChg>
      </pc:sldChg>
      <pc:sldChg chg="del">
        <pc:chgData name="Bhushan Madapura [UNext]" userId="2baadad7-7b8e-4632-a62a-dff9a334b569" providerId="ADAL" clId="{F6E155E8-D84C-463E-A3B7-5CF65E1FB393}" dt="2024-08-26T15:18:20.088" v="1566" actId="47"/>
        <pc:sldMkLst>
          <pc:docMk/>
          <pc:sldMk cId="1692425821" sldId="4863"/>
        </pc:sldMkLst>
      </pc:sldChg>
      <pc:sldChg chg="del">
        <pc:chgData name="Bhushan Madapura [UNext]" userId="2baadad7-7b8e-4632-a62a-dff9a334b569" providerId="ADAL" clId="{F6E155E8-D84C-463E-A3B7-5CF65E1FB393}" dt="2024-08-26T15:18:21.098" v="1569" actId="47"/>
        <pc:sldMkLst>
          <pc:docMk/>
          <pc:sldMk cId="993584579" sldId="4972"/>
        </pc:sldMkLst>
      </pc:sldChg>
      <pc:sldChg chg="del">
        <pc:chgData name="Bhushan Madapura [UNext]" userId="2baadad7-7b8e-4632-a62a-dff9a334b569" providerId="ADAL" clId="{F6E155E8-D84C-463E-A3B7-5CF65E1FB393}" dt="2024-08-26T15:18:21.492" v="1571" actId="47"/>
        <pc:sldMkLst>
          <pc:docMk/>
          <pc:sldMk cId="754838326" sldId="4973"/>
        </pc:sldMkLst>
      </pc:sldChg>
      <pc:sldChg chg="del">
        <pc:chgData name="Bhushan Madapura [UNext]" userId="2baadad7-7b8e-4632-a62a-dff9a334b569" providerId="ADAL" clId="{F6E155E8-D84C-463E-A3B7-5CF65E1FB393}" dt="2024-08-26T15:18:21.697" v="1572" actId="47"/>
        <pc:sldMkLst>
          <pc:docMk/>
          <pc:sldMk cId="3971984793" sldId="4974"/>
        </pc:sldMkLst>
      </pc:sldChg>
      <pc:sldChg chg="del">
        <pc:chgData name="Bhushan Madapura [UNext]" userId="2baadad7-7b8e-4632-a62a-dff9a334b569" providerId="ADAL" clId="{F6E155E8-D84C-463E-A3B7-5CF65E1FB393}" dt="2024-08-26T15:18:21.903" v="1573" actId="47"/>
        <pc:sldMkLst>
          <pc:docMk/>
          <pc:sldMk cId="891875669" sldId="2147375326"/>
        </pc:sldMkLst>
      </pc:sldChg>
      <pc:sldChg chg="del">
        <pc:chgData name="Bhushan Madapura [UNext]" userId="2baadad7-7b8e-4632-a62a-dff9a334b569" providerId="ADAL" clId="{F6E155E8-D84C-463E-A3B7-5CF65E1FB393}" dt="2024-08-26T15:18:22.328" v="1575" actId="47"/>
        <pc:sldMkLst>
          <pc:docMk/>
          <pc:sldMk cId="2000669452" sldId="2147375394"/>
        </pc:sldMkLst>
      </pc:sldChg>
      <pc:sldChg chg="del">
        <pc:chgData name="Bhushan Madapura [UNext]" userId="2baadad7-7b8e-4632-a62a-dff9a334b569" providerId="ADAL" clId="{F6E155E8-D84C-463E-A3B7-5CF65E1FB393}" dt="2024-08-26T15:18:20.848" v="1568" actId="47"/>
        <pc:sldMkLst>
          <pc:docMk/>
          <pc:sldMk cId="1855469294" sldId="2147375439"/>
        </pc:sldMkLst>
      </pc:sldChg>
      <pc:sldChg chg="del">
        <pc:chgData name="Bhushan Madapura [UNext]" userId="2baadad7-7b8e-4632-a62a-dff9a334b569" providerId="ADAL" clId="{F6E155E8-D84C-463E-A3B7-5CF65E1FB393}" dt="2024-08-26T15:18:20.530" v="1567" actId="47"/>
        <pc:sldMkLst>
          <pc:docMk/>
          <pc:sldMk cId="1748775088" sldId="2147375444"/>
        </pc:sldMkLst>
      </pc:sldChg>
      <pc:sldChg chg="del">
        <pc:chgData name="Bhushan Madapura [UNext]" userId="2baadad7-7b8e-4632-a62a-dff9a334b569" providerId="ADAL" clId="{F6E155E8-D84C-463E-A3B7-5CF65E1FB393}" dt="2024-08-26T15:18:28.566" v="1586" actId="47"/>
        <pc:sldMkLst>
          <pc:docMk/>
          <pc:sldMk cId="2936957564" sldId="2147375476"/>
        </pc:sldMkLst>
      </pc:sldChg>
      <pc:sldChg chg="del">
        <pc:chgData name="Bhushan Madapura [UNext]" userId="2baadad7-7b8e-4632-a62a-dff9a334b569" providerId="ADAL" clId="{F6E155E8-D84C-463E-A3B7-5CF65E1FB393}" dt="2024-08-26T15:18:29.073" v="1587" actId="47"/>
        <pc:sldMkLst>
          <pc:docMk/>
          <pc:sldMk cId="2271413475" sldId="2147375477"/>
        </pc:sldMkLst>
      </pc:sldChg>
      <pc:sldChg chg="del">
        <pc:chgData name="Bhushan Madapura [UNext]" userId="2baadad7-7b8e-4632-a62a-dff9a334b569" providerId="ADAL" clId="{F6E155E8-D84C-463E-A3B7-5CF65E1FB393}" dt="2024-08-26T15:18:27.853" v="1585" actId="47"/>
        <pc:sldMkLst>
          <pc:docMk/>
          <pc:sldMk cId="1948523315" sldId="2147375478"/>
        </pc:sldMkLst>
      </pc:sldChg>
      <pc:sldChg chg="del">
        <pc:chgData name="Bhushan Madapura [UNext]" userId="2baadad7-7b8e-4632-a62a-dff9a334b569" providerId="ADAL" clId="{F6E155E8-D84C-463E-A3B7-5CF65E1FB393}" dt="2024-08-26T15:18:29.481" v="1588" actId="47"/>
        <pc:sldMkLst>
          <pc:docMk/>
          <pc:sldMk cId="1431467204" sldId="2147375479"/>
        </pc:sldMkLst>
      </pc:sldChg>
      <pc:sldChg chg="del">
        <pc:chgData name="Bhushan Madapura [UNext]" userId="2baadad7-7b8e-4632-a62a-dff9a334b569" providerId="ADAL" clId="{F6E155E8-D84C-463E-A3B7-5CF65E1FB393}" dt="2024-08-26T15:18:30.589" v="1590" actId="47"/>
        <pc:sldMkLst>
          <pc:docMk/>
          <pc:sldMk cId="3318051497" sldId="2147375481"/>
        </pc:sldMkLst>
      </pc:sldChg>
      <pc:sldChg chg="del">
        <pc:chgData name="Bhushan Madapura [UNext]" userId="2baadad7-7b8e-4632-a62a-dff9a334b569" providerId="ADAL" clId="{F6E155E8-D84C-463E-A3B7-5CF65E1FB393}" dt="2024-08-26T15:18:21.272" v="1570" actId="47"/>
        <pc:sldMkLst>
          <pc:docMk/>
          <pc:sldMk cId="3547742170" sldId="2147375581"/>
        </pc:sldMkLst>
      </pc:sldChg>
      <pc:sldChg chg="del">
        <pc:chgData name="Bhushan Madapura [UNext]" userId="2baadad7-7b8e-4632-a62a-dff9a334b569" providerId="ADAL" clId="{F6E155E8-D84C-463E-A3B7-5CF65E1FB393}" dt="2024-08-26T15:18:23.497" v="1578" actId="47"/>
        <pc:sldMkLst>
          <pc:docMk/>
          <pc:sldMk cId="1740909126" sldId="2147375582"/>
        </pc:sldMkLst>
      </pc:sldChg>
      <pc:sldChg chg="del">
        <pc:chgData name="Bhushan Madapura [UNext]" userId="2baadad7-7b8e-4632-a62a-dff9a334b569" providerId="ADAL" clId="{F6E155E8-D84C-463E-A3B7-5CF65E1FB393}" dt="2024-08-26T15:18:22.596" v="1576" actId="47"/>
        <pc:sldMkLst>
          <pc:docMk/>
          <pc:sldMk cId="3598530651" sldId="2147375584"/>
        </pc:sldMkLst>
      </pc:sldChg>
      <pc:sldChg chg="del">
        <pc:chgData name="Bhushan Madapura [UNext]" userId="2baadad7-7b8e-4632-a62a-dff9a334b569" providerId="ADAL" clId="{F6E155E8-D84C-463E-A3B7-5CF65E1FB393}" dt="2024-08-26T15:18:26.947" v="1584" actId="47"/>
        <pc:sldMkLst>
          <pc:docMk/>
          <pc:sldMk cId="2188182216" sldId="2147375585"/>
        </pc:sldMkLst>
      </pc:sldChg>
      <pc:sldChg chg="del">
        <pc:chgData name="Bhushan Madapura [UNext]" userId="2baadad7-7b8e-4632-a62a-dff9a334b569" providerId="ADAL" clId="{F6E155E8-D84C-463E-A3B7-5CF65E1FB393}" dt="2024-08-26T15:18:31.172" v="1591" actId="47"/>
        <pc:sldMkLst>
          <pc:docMk/>
          <pc:sldMk cId="36437265" sldId="2147375586"/>
        </pc:sldMkLst>
      </pc:sldChg>
      <pc:sldChg chg="del">
        <pc:chgData name="Bhushan Madapura [UNext]" userId="2baadad7-7b8e-4632-a62a-dff9a334b569" providerId="ADAL" clId="{F6E155E8-D84C-463E-A3B7-5CF65E1FB393}" dt="2024-08-26T15:18:31.709" v="1592" actId="47"/>
        <pc:sldMkLst>
          <pc:docMk/>
          <pc:sldMk cId="1206403439" sldId="2147375588"/>
        </pc:sldMkLst>
      </pc:sldChg>
      <pc:sldChg chg="addSp delSp modSp mod">
        <pc:chgData name="Bhushan Madapura [UNext]" userId="2baadad7-7b8e-4632-a62a-dff9a334b569" providerId="ADAL" clId="{F6E155E8-D84C-463E-A3B7-5CF65E1FB393}" dt="2024-08-26T14:54:33.743" v="89" actId="1076"/>
        <pc:sldMkLst>
          <pc:docMk/>
          <pc:sldMk cId="867832184" sldId="2147375589"/>
        </pc:sldMkLst>
        <pc:spChg chg="del">
          <ac:chgData name="Bhushan Madapura [UNext]" userId="2baadad7-7b8e-4632-a62a-dff9a334b569" providerId="ADAL" clId="{F6E155E8-D84C-463E-A3B7-5CF65E1FB393}" dt="2024-08-26T14:53:59.980" v="83" actId="478"/>
          <ac:spMkLst>
            <pc:docMk/>
            <pc:sldMk cId="867832184" sldId="2147375589"/>
            <ac:spMk id="2" creationId="{3E5D74AE-156F-5417-16F3-ADC1D4A285C2}"/>
          </ac:spMkLst>
        </pc:spChg>
        <pc:spChg chg="mod">
          <ac:chgData name="Bhushan Madapura [UNext]" userId="2baadad7-7b8e-4632-a62a-dff9a334b569" providerId="ADAL" clId="{F6E155E8-D84C-463E-A3B7-5CF65E1FB393}" dt="2024-08-26T14:53:53.243" v="58" actId="948"/>
          <ac:spMkLst>
            <pc:docMk/>
            <pc:sldMk cId="867832184" sldId="2147375589"/>
            <ac:spMk id="3" creationId="{56243872-C66F-EDEB-B185-CE420E5D6837}"/>
          </ac:spMkLst>
        </pc:spChg>
        <pc:spChg chg="add del mod modVis">
          <ac:chgData name="Bhushan Madapura [UNext]" userId="2baadad7-7b8e-4632-a62a-dff9a334b569" providerId="ADAL" clId="{F6E155E8-D84C-463E-A3B7-5CF65E1FB393}" dt="2024-08-26T14:53:52.185" v="53"/>
          <ac:spMkLst>
            <pc:docMk/>
            <pc:sldMk cId="867832184" sldId="2147375589"/>
            <ac:spMk id="6" creationId="{E985ACA9-BD27-57E4-972F-2E18A2EAA089}"/>
          </ac:spMkLst>
        </pc:spChg>
        <pc:spChg chg="add del mod modVis">
          <ac:chgData name="Bhushan Madapura [UNext]" userId="2baadad7-7b8e-4632-a62a-dff9a334b569" providerId="ADAL" clId="{F6E155E8-D84C-463E-A3B7-5CF65E1FB393}" dt="2024-08-26T14:53:53.278" v="80"/>
          <ac:spMkLst>
            <pc:docMk/>
            <pc:sldMk cId="867832184" sldId="2147375589"/>
            <ac:spMk id="7" creationId="{3C6E01C3-7758-FFDE-AC83-69EC3A31E361}"/>
          </ac:spMkLst>
        </pc:spChg>
        <pc:spChg chg="add del mod">
          <ac:chgData name="Bhushan Madapura [UNext]" userId="2baadad7-7b8e-4632-a62a-dff9a334b569" providerId="ADAL" clId="{F6E155E8-D84C-463E-A3B7-5CF65E1FB393}" dt="2024-08-26T14:54:05.085" v="84" actId="478"/>
          <ac:spMkLst>
            <pc:docMk/>
            <pc:sldMk cId="867832184" sldId="2147375589"/>
            <ac:spMk id="9" creationId="{8B5DACBC-BCE7-F0F1-2093-E55AE93DB8C5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0" creationId="{1119CB9E-042F-11E8-F683-654626D307B3}"/>
          </ac:spMkLst>
        </pc:spChg>
        <pc:spChg chg="add mod">
          <ac:chgData name="Bhushan Madapura [UNext]" userId="2baadad7-7b8e-4632-a62a-dff9a334b569" providerId="ADAL" clId="{F6E155E8-D84C-463E-A3B7-5CF65E1FB393}" dt="2024-08-26T14:54:33.743" v="89" actId="1076"/>
          <ac:spMkLst>
            <pc:docMk/>
            <pc:sldMk cId="867832184" sldId="2147375589"/>
            <ac:spMk id="11" creationId="{CE0DDF5F-FE47-F9A2-FE84-53B63DFF494D}"/>
          </ac:spMkLst>
        </pc:spChg>
        <pc:graphicFrameChg chg="add mod ord modVis">
          <ac:chgData name="Bhushan Madapura [UNext]" userId="2baadad7-7b8e-4632-a62a-dff9a334b569" providerId="ADAL" clId="{F6E155E8-D84C-463E-A3B7-5CF65E1FB393}" dt="2024-08-26T14:53:53.284" v="82"/>
          <ac:graphicFrameMkLst>
            <pc:docMk/>
            <pc:sldMk cId="867832184" sldId="2147375589"/>
            <ac:graphicFrameMk id="5" creationId="{595DA231-959C-B3E0-7DA4-876736A38BC8}"/>
          </ac:graphicFrameMkLst>
        </pc:graphicFrameChg>
      </pc:sldChg>
      <pc:sldChg chg="del">
        <pc:chgData name="Bhushan Madapura [UNext]" userId="2baadad7-7b8e-4632-a62a-dff9a334b569" providerId="ADAL" clId="{F6E155E8-D84C-463E-A3B7-5CF65E1FB393}" dt="2024-08-26T15:18:33.888" v="1595" actId="47"/>
        <pc:sldMkLst>
          <pc:docMk/>
          <pc:sldMk cId="4063798852" sldId="2147375590"/>
        </pc:sldMkLst>
      </pc:sldChg>
      <pc:sldChg chg="del">
        <pc:chgData name="Bhushan Madapura [UNext]" userId="2baadad7-7b8e-4632-a62a-dff9a334b569" providerId="ADAL" clId="{F6E155E8-D84C-463E-A3B7-5CF65E1FB393}" dt="2024-08-26T15:18:30.019" v="1589" actId="47"/>
        <pc:sldMkLst>
          <pc:docMk/>
          <pc:sldMk cId="2056421860" sldId="2147375591"/>
        </pc:sldMkLst>
      </pc:sldChg>
      <pc:sldChg chg="del">
        <pc:chgData name="Bhushan Madapura [UNext]" userId="2baadad7-7b8e-4632-a62a-dff9a334b569" providerId="ADAL" clId="{F6E155E8-D84C-463E-A3B7-5CF65E1FB393}" dt="2024-08-26T15:18:24.722" v="1580" actId="47"/>
        <pc:sldMkLst>
          <pc:docMk/>
          <pc:sldMk cId="31081095" sldId="2147375592"/>
        </pc:sldMkLst>
      </pc:sldChg>
      <pc:sldChg chg="del">
        <pc:chgData name="Bhushan Madapura [UNext]" userId="2baadad7-7b8e-4632-a62a-dff9a334b569" providerId="ADAL" clId="{F6E155E8-D84C-463E-A3B7-5CF65E1FB393}" dt="2024-08-26T15:18:26.308" v="1583" actId="47"/>
        <pc:sldMkLst>
          <pc:docMk/>
          <pc:sldMk cId="1667871994" sldId="2147375593"/>
        </pc:sldMkLst>
      </pc:sldChg>
      <pc:sldChg chg="del">
        <pc:chgData name="Bhushan Madapura [UNext]" userId="2baadad7-7b8e-4632-a62a-dff9a334b569" providerId="ADAL" clId="{F6E155E8-D84C-463E-A3B7-5CF65E1FB393}" dt="2024-08-26T15:18:25.752" v="1582" actId="47"/>
        <pc:sldMkLst>
          <pc:docMk/>
          <pc:sldMk cId="3735680803" sldId="2147375594"/>
        </pc:sldMkLst>
      </pc:sldChg>
      <pc:sldChg chg="del">
        <pc:chgData name="Bhushan Madapura [UNext]" userId="2baadad7-7b8e-4632-a62a-dff9a334b569" providerId="ADAL" clId="{F6E155E8-D84C-463E-A3B7-5CF65E1FB393}" dt="2024-08-26T15:18:25.232" v="1581" actId="47"/>
        <pc:sldMkLst>
          <pc:docMk/>
          <pc:sldMk cId="349082050" sldId="2147375595"/>
        </pc:sldMkLst>
      </pc:sldChg>
      <pc:sldChg chg="addSp delSp modSp add del mod modAnim">
        <pc:chgData name="Bhushan Madapura [UNext]" userId="2baadad7-7b8e-4632-a62a-dff9a334b569" providerId="ADAL" clId="{F6E155E8-D84C-463E-A3B7-5CF65E1FB393}" dt="2024-08-26T15:00:51.500" v="369" actId="47"/>
        <pc:sldMkLst>
          <pc:docMk/>
          <pc:sldMk cId="377409641" sldId="2147375596"/>
        </pc:sldMkLst>
        <pc:spChg chg="mod">
          <ac:chgData name="Bhushan Madapura [UNext]" userId="2baadad7-7b8e-4632-a62a-dff9a334b569" providerId="ADAL" clId="{F6E155E8-D84C-463E-A3B7-5CF65E1FB393}" dt="2024-08-26T14:56:07.854" v="95"/>
          <ac:spMkLst>
            <pc:docMk/>
            <pc:sldMk cId="377409641" sldId="2147375596"/>
            <ac:spMk id="5" creationId="{D4A1C201-A8E3-A5B8-392B-6A156C551447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6" creationId="{EBF80831-5721-AB0F-97D6-1B5D662DB65C}"/>
          </ac:spMkLst>
        </pc:spChg>
        <pc:spChg chg="del">
          <ac:chgData name="Bhushan Madapura [UNext]" userId="2baadad7-7b8e-4632-a62a-dff9a334b569" providerId="ADAL" clId="{F6E155E8-D84C-463E-A3B7-5CF65E1FB393}" dt="2024-08-26T14:55:53.779" v="94" actId="478"/>
          <ac:spMkLst>
            <pc:docMk/>
            <pc:sldMk cId="377409641" sldId="2147375596"/>
            <ac:spMk id="7" creationId="{2F827B21-D247-0A53-0978-F895C5B8B98B}"/>
          </ac:spMkLst>
        </pc:spChg>
        <pc:picChg chg="add mod">
          <ac:chgData name="Bhushan Madapura [UNext]" userId="2baadad7-7b8e-4632-a62a-dff9a334b569" providerId="ADAL" clId="{F6E155E8-D84C-463E-A3B7-5CF65E1FB393}" dt="2024-08-26T14:56:21.672" v="97" actId="1076"/>
          <ac:picMkLst>
            <pc:docMk/>
            <pc:sldMk cId="377409641" sldId="2147375596"/>
            <ac:picMk id="2" creationId="{64EBC073-3E12-284A-A285-A40D9C9193C2}"/>
          </ac:picMkLst>
        </pc:picChg>
        <pc:picChg chg="del">
          <ac:chgData name="Bhushan Madapura [UNext]" userId="2baadad7-7b8e-4632-a62a-dff9a334b569" providerId="ADAL" clId="{F6E155E8-D84C-463E-A3B7-5CF65E1FB393}" dt="2024-08-26T14:55:53.779" v="94" actId="478"/>
          <ac:picMkLst>
            <pc:docMk/>
            <pc:sldMk cId="377409641" sldId="2147375596"/>
            <ac:picMk id="8" creationId="{E9EA5ED9-AC2E-F020-F31E-3C9592C3C17E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04:49.677" v="755" actId="242"/>
        <pc:sldMkLst>
          <pc:docMk/>
          <pc:sldMk cId="245881457" sldId="2147375597"/>
        </pc:sldMkLst>
        <pc:spChg chg="del">
          <ac:chgData name="Bhushan Madapura [UNext]" userId="2baadad7-7b8e-4632-a62a-dff9a334b569" providerId="ADAL" clId="{F6E155E8-D84C-463E-A3B7-5CF65E1FB393}" dt="2024-08-26T14:57:09.583" v="164" actId="478"/>
          <ac:spMkLst>
            <pc:docMk/>
            <pc:sldMk cId="245881457" sldId="2147375597"/>
            <ac:spMk id="2" creationId="{281FEA35-05E0-4EE2-9F35-79483FAB9621}"/>
          </ac:spMkLst>
        </pc:spChg>
        <pc:spChg chg="mod ord">
          <ac:chgData name="Bhushan Madapura [UNext]" userId="2baadad7-7b8e-4632-a62a-dff9a334b569" providerId="ADAL" clId="{F6E155E8-D84C-463E-A3B7-5CF65E1FB393}" dt="2024-08-26T15:02:40.450" v="555" actId="948"/>
          <ac:spMkLst>
            <pc:docMk/>
            <pc:sldMk cId="245881457" sldId="2147375597"/>
            <ac:spMk id="3" creationId="{CEA128C4-A0BC-A895-713C-306E7FF62894}"/>
          </ac:spMkLst>
        </pc:spChg>
        <pc:spChg chg="mod ord">
          <ac:chgData name="Bhushan Madapura [UNext]" userId="2baadad7-7b8e-4632-a62a-dff9a334b569" providerId="ADAL" clId="{F6E155E8-D84C-463E-A3B7-5CF65E1FB393}" dt="2024-08-26T14:57:41.351" v="173"/>
          <ac:spMkLst>
            <pc:docMk/>
            <pc:sldMk cId="245881457" sldId="2147375597"/>
            <ac:spMk id="4" creationId="{82193751-E94F-32C7-DCCA-7D3244D279EA}"/>
          </ac:spMkLst>
        </pc:spChg>
        <pc:spChg chg="add del mod modVis">
          <ac:chgData name="Bhushan Madapura [UNext]" userId="2baadad7-7b8e-4632-a62a-dff9a334b569" providerId="ADAL" clId="{F6E155E8-D84C-463E-A3B7-5CF65E1FB393}" dt="2024-08-26T14:56:57.480" v="122"/>
          <ac:spMkLst>
            <pc:docMk/>
            <pc:sldMk cId="245881457" sldId="2147375597"/>
            <ac:spMk id="5" creationId="{BFA05CA9-3863-9DF9-86D5-9FA64B2F43E1}"/>
          </ac:spMkLst>
        </pc:spChg>
        <pc:spChg chg="add del mod modVis">
          <ac:chgData name="Bhushan Madapura [UNext]" userId="2baadad7-7b8e-4632-a62a-dff9a334b569" providerId="ADAL" clId="{F6E155E8-D84C-463E-A3B7-5CF65E1FB393}" dt="2024-08-26T14:57:01.687" v="160"/>
          <ac:spMkLst>
            <pc:docMk/>
            <pc:sldMk cId="245881457" sldId="2147375597"/>
            <ac:spMk id="8" creationId="{6869AB80-C0C8-CE8B-7A15-3CF3B0FE9327}"/>
          </ac:spMkLst>
        </pc:spChg>
        <pc:spChg chg="add mod ord">
          <ac:chgData name="Bhushan Madapura [UNext]" userId="2baadad7-7b8e-4632-a62a-dff9a334b569" providerId="ADAL" clId="{F6E155E8-D84C-463E-A3B7-5CF65E1FB393}" dt="2024-08-26T14:59:13.062" v="228" actId="207"/>
          <ac:spMkLst>
            <pc:docMk/>
            <pc:sldMk cId="245881457" sldId="2147375597"/>
            <ac:spMk id="10" creationId="{8686D658-9330-BA20-4BC9-1E47EEC5B53D}"/>
          </ac:spMkLst>
        </pc:spChg>
        <pc:spChg chg="add mod">
          <ac:chgData name="Bhushan Madapura [UNext]" userId="2baadad7-7b8e-4632-a62a-dff9a334b569" providerId="ADAL" clId="{F6E155E8-D84C-463E-A3B7-5CF65E1FB393}" dt="2024-08-26T15:00:22.003" v="312" actId="207"/>
          <ac:spMkLst>
            <pc:docMk/>
            <pc:sldMk cId="245881457" sldId="2147375597"/>
            <ac:spMk id="11" creationId="{DE9F1BE0-7910-FA1B-DCE8-56EFD1E4FC09}"/>
          </ac:spMkLst>
        </pc:spChg>
        <pc:spChg chg="add mod">
          <ac:chgData name="Bhushan Madapura [UNext]" userId="2baadad7-7b8e-4632-a62a-dff9a334b569" providerId="ADAL" clId="{F6E155E8-D84C-463E-A3B7-5CF65E1FB393}" dt="2024-08-26T15:04:49.677" v="755" actId="242"/>
          <ac:spMkLst>
            <pc:docMk/>
            <pc:sldMk cId="245881457" sldId="214737559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2:28.736" v="438"/>
          <ac:spMkLst>
            <pc:docMk/>
            <pc:sldMk cId="245881457" sldId="2147375597"/>
            <ac:spMk id="13" creationId="{108F085C-3D35-E73E-BB1D-5A59DDF07807}"/>
          </ac:spMkLst>
        </pc:spChg>
        <pc:spChg chg="add del mod modVis">
          <ac:chgData name="Bhushan Madapura [UNext]" userId="2baadad7-7b8e-4632-a62a-dff9a334b569" providerId="ADAL" clId="{F6E155E8-D84C-463E-A3B7-5CF65E1FB393}" dt="2024-08-26T15:02:29.493" v="465"/>
          <ac:spMkLst>
            <pc:docMk/>
            <pc:sldMk cId="245881457" sldId="2147375597"/>
            <ac:spMk id="14" creationId="{FD077639-FA46-B2EB-4224-E6711B57240F}"/>
          </ac:spMkLst>
        </pc:spChg>
        <pc:spChg chg="add del mod modVis">
          <ac:chgData name="Bhushan Madapura [UNext]" userId="2baadad7-7b8e-4632-a62a-dff9a334b569" providerId="ADAL" clId="{F6E155E8-D84C-463E-A3B7-5CF65E1FB393}" dt="2024-08-26T15:02:30.865" v="493"/>
          <ac:spMkLst>
            <pc:docMk/>
            <pc:sldMk cId="245881457" sldId="2147375597"/>
            <ac:spMk id="15" creationId="{1E16E48F-964E-237C-2272-F1C5C3BD6DFB}"/>
          </ac:spMkLst>
        </pc:spChg>
        <pc:spChg chg="add del mod modVis">
          <ac:chgData name="Bhushan Madapura [UNext]" userId="2baadad7-7b8e-4632-a62a-dff9a334b569" providerId="ADAL" clId="{F6E155E8-D84C-463E-A3B7-5CF65E1FB393}" dt="2024-08-26T15:02:34.699" v="519"/>
          <ac:spMkLst>
            <pc:docMk/>
            <pc:sldMk cId="245881457" sldId="2147375597"/>
            <ac:spMk id="16" creationId="{2FB7EE4D-113A-28A8-38DA-B72C82A313B5}"/>
          </ac:spMkLst>
        </pc:spChg>
        <pc:spChg chg="add del mod modVis">
          <ac:chgData name="Bhushan Madapura [UNext]" userId="2baadad7-7b8e-4632-a62a-dff9a334b569" providerId="ADAL" clId="{F6E155E8-D84C-463E-A3B7-5CF65E1FB393}" dt="2024-08-26T15:02:39.441" v="548"/>
          <ac:spMkLst>
            <pc:docMk/>
            <pc:sldMk cId="245881457" sldId="2147375597"/>
            <ac:spMk id="17" creationId="{0D6A966C-30F1-101C-3E41-2B3BFDA2ADCE}"/>
          </ac:spMkLst>
        </pc:spChg>
        <pc:spChg chg="add del mod modVis">
          <ac:chgData name="Bhushan Madapura [UNext]" userId="2baadad7-7b8e-4632-a62a-dff9a334b569" providerId="ADAL" clId="{F6E155E8-D84C-463E-A3B7-5CF65E1FB393}" dt="2024-08-26T15:02:40.497" v="577"/>
          <ac:spMkLst>
            <pc:docMk/>
            <pc:sldMk cId="245881457" sldId="2147375597"/>
            <ac:spMk id="18" creationId="{83AE35D6-0BB2-4EAD-2978-28F7845B3D70}"/>
          </ac:spMkLst>
        </pc:spChg>
        <pc:graphicFrameChg chg="del">
          <ac:chgData name="Bhushan Madapura [UNext]" userId="2baadad7-7b8e-4632-a62a-dff9a334b569" providerId="ADAL" clId="{F6E155E8-D84C-463E-A3B7-5CF65E1FB393}" dt="2024-08-26T14:57:06.666" v="163" actId="478"/>
          <ac:graphicFrameMkLst>
            <pc:docMk/>
            <pc:sldMk cId="245881457" sldId="2147375597"/>
            <ac:graphicFrameMk id="6" creationId="{61C7CEDF-EBED-4F42-BCC0-1ACD4B4F27B8}"/>
          </ac:graphicFrameMkLst>
        </pc:graphicFrameChg>
        <pc:graphicFrameChg chg="add mod ord modVis">
          <ac:chgData name="Bhushan Madapura [UNext]" userId="2baadad7-7b8e-4632-a62a-dff9a334b569" providerId="ADAL" clId="{F6E155E8-D84C-463E-A3B7-5CF65E1FB393}" dt="2024-08-26T15:02:40.497" v="579"/>
          <ac:graphicFrameMkLst>
            <pc:docMk/>
            <pc:sldMk cId="245881457" sldId="2147375597"/>
            <ac:graphicFrameMk id="7" creationId="{3583FF9E-539E-FE29-E73B-3EF7E093601C}"/>
          </ac:graphicFrameMkLst>
        </pc:graphicFrameChg>
        <pc:picChg chg="add mod ord">
          <ac:chgData name="Bhushan Madapura [UNext]" userId="2baadad7-7b8e-4632-a62a-dff9a334b569" providerId="ADAL" clId="{F6E155E8-D84C-463E-A3B7-5CF65E1FB393}" dt="2024-08-26T14:59:21.608" v="229" actId="207"/>
          <ac:picMkLst>
            <pc:docMk/>
            <pc:sldMk cId="245881457" sldId="2147375597"/>
            <ac:picMk id="9" creationId="{8701F636-0E69-F494-2D36-9D9665F8A8DA}"/>
          </ac:picMkLst>
        </pc:picChg>
      </pc:sldChg>
      <pc:sldChg chg="addSp delSp modSp add del mod">
        <pc:chgData name="Bhushan Madapura [UNext]" userId="2baadad7-7b8e-4632-a62a-dff9a334b569" providerId="ADAL" clId="{F6E155E8-D84C-463E-A3B7-5CF65E1FB393}" dt="2024-08-26T15:00:38.337" v="315" actId="47"/>
        <pc:sldMkLst>
          <pc:docMk/>
          <pc:sldMk cId="2841683286" sldId="2147375598"/>
        </pc:sldMkLst>
        <pc:spChg chg="add del mod modVis">
          <ac:chgData name="Bhushan Madapura [UNext]" userId="2baadad7-7b8e-4632-a62a-dff9a334b569" providerId="ADAL" clId="{F6E155E8-D84C-463E-A3B7-5CF65E1FB393}" dt="2024-08-26T14:59:48.700" v="281"/>
          <ac:spMkLst>
            <pc:docMk/>
            <pc:sldMk cId="2841683286" sldId="2147375598"/>
            <ac:spMk id="2" creationId="{5351B170-2FDB-76F6-EC13-2B5E290212D0}"/>
          </ac:spMkLst>
        </pc:spChg>
        <pc:spChg chg="mod">
          <ac:chgData name="Bhushan Madapura [UNext]" userId="2baadad7-7b8e-4632-a62a-dff9a334b569" providerId="ADAL" clId="{F6E155E8-D84C-463E-A3B7-5CF65E1FB393}" dt="2024-08-26T14:59:48.669" v="259" actId="948"/>
          <ac:spMkLst>
            <pc:docMk/>
            <pc:sldMk cId="2841683286" sldId="2147375598"/>
            <ac:spMk id="3" creationId="{CEA128C4-A0BC-A895-713C-306E7FF62894}"/>
          </ac:spMkLst>
        </pc:spChg>
        <pc:graphicFrameChg chg="mod">
          <ac:chgData name="Bhushan Madapura [UNext]" userId="2baadad7-7b8e-4632-a62a-dff9a334b569" providerId="ADAL" clId="{F6E155E8-D84C-463E-A3B7-5CF65E1FB393}" dt="2024-08-26T14:59:48.700" v="283"/>
          <ac:graphicFrameMkLst>
            <pc:docMk/>
            <pc:sldMk cId="2841683286" sldId="2147375598"/>
            <ac:graphicFrameMk id="7" creationId="{3583FF9E-539E-FE29-E73B-3EF7E093601C}"/>
          </ac:graphicFrameMkLst>
        </pc:graphicFrameChg>
      </pc:sldChg>
      <pc:sldChg chg="addSp delSp modSp add del mod">
        <pc:chgData name="Bhushan Madapura [UNext]" userId="2baadad7-7b8e-4632-a62a-dff9a334b569" providerId="ADAL" clId="{F6E155E8-D84C-463E-A3B7-5CF65E1FB393}" dt="2024-08-26T15:00:38.715" v="316" actId="47"/>
        <pc:sldMkLst>
          <pc:docMk/>
          <pc:sldMk cId="2655284758" sldId="2147375599"/>
        </pc:sldMkLst>
        <pc:spChg chg="add del mod modVis">
          <ac:chgData name="Bhushan Madapura [UNext]" userId="2baadad7-7b8e-4632-a62a-dff9a334b569" providerId="ADAL" clId="{F6E155E8-D84C-463E-A3B7-5CF65E1FB393}" dt="2024-08-26T14:59:39.533" v="255"/>
          <ac:spMkLst>
            <pc:docMk/>
            <pc:sldMk cId="2655284758" sldId="2147375599"/>
            <ac:spMk id="2" creationId="{B9FC5A99-B3B3-B65E-6875-1F4E2471F1DC}"/>
          </ac:spMkLst>
        </pc:spChg>
        <pc:spChg chg="mod">
          <ac:chgData name="Bhushan Madapura [UNext]" userId="2baadad7-7b8e-4632-a62a-dff9a334b569" providerId="ADAL" clId="{F6E155E8-D84C-463E-A3B7-5CF65E1FB393}" dt="2024-08-26T14:59:53.411" v="285" actId="948"/>
          <ac:spMkLst>
            <pc:docMk/>
            <pc:sldMk cId="2655284758" sldId="214737559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4:59:53.454" v="307"/>
          <ac:spMkLst>
            <pc:docMk/>
            <pc:sldMk cId="2655284758" sldId="2147375599"/>
            <ac:spMk id="5" creationId="{70012F85-044A-B78F-237F-09F00322BA51}"/>
          </ac:spMkLst>
        </pc:spChg>
        <pc:graphicFrameChg chg="mod">
          <ac:chgData name="Bhushan Madapura [UNext]" userId="2baadad7-7b8e-4632-a62a-dff9a334b569" providerId="ADAL" clId="{F6E155E8-D84C-463E-A3B7-5CF65E1FB393}" dt="2024-08-26T14:59:53.458" v="309"/>
          <ac:graphicFrameMkLst>
            <pc:docMk/>
            <pc:sldMk cId="2655284758" sldId="214737559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44.854" v="754" actId="242"/>
        <pc:sldMkLst>
          <pc:docMk/>
          <pc:sldMk cId="1181112711" sldId="2147375600"/>
        </pc:sldMkLst>
        <pc:spChg chg="add del mod modVis">
          <ac:chgData name="Bhushan Madapura [UNext]" userId="2baadad7-7b8e-4632-a62a-dff9a334b569" providerId="ADAL" clId="{F6E155E8-D84C-463E-A3B7-5CF65E1FB393}" dt="2024-08-26T15:00:44.766" v="340"/>
          <ac:spMkLst>
            <pc:docMk/>
            <pc:sldMk cId="1181112711" sldId="2147375600"/>
            <ac:spMk id="2" creationId="{E80CD124-F595-E52F-1432-FF914FFD2B28}"/>
          </ac:spMkLst>
        </pc:spChg>
        <pc:spChg chg="mod">
          <ac:chgData name="Bhushan Madapura [UNext]" userId="2baadad7-7b8e-4632-a62a-dff9a334b569" providerId="ADAL" clId="{F6E155E8-D84C-463E-A3B7-5CF65E1FB393}" dt="2024-08-26T15:02:57.010" v="638" actId="948"/>
          <ac:spMkLst>
            <pc:docMk/>
            <pc:sldMk cId="1181112711" sldId="2147375600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2:51.743" v="631" actId="962"/>
          <ac:spMkLst>
            <pc:docMk/>
            <pc:sldMk cId="1181112711" sldId="2147375600"/>
            <ac:spMk id="5" creationId="{704C1F05-802D-23A5-C441-9788425E4ABD}"/>
          </ac:spMkLst>
        </pc:spChg>
        <pc:spChg chg="add del mod modVis">
          <ac:chgData name="Bhushan Madapura [UNext]" userId="2baadad7-7b8e-4632-a62a-dff9a334b569" providerId="ADAL" clId="{F6E155E8-D84C-463E-A3B7-5CF65E1FB393}" dt="2024-08-26T15:02:57.034" v="660"/>
          <ac:spMkLst>
            <pc:docMk/>
            <pc:sldMk cId="1181112711" sldId="2147375600"/>
            <ac:spMk id="6" creationId="{E406E18F-9F32-8E50-0C82-8EF357241043}"/>
          </ac:spMkLst>
        </pc:spChg>
        <pc:spChg chg="mod">
          <ac:chgData name="Bhushan Madapura [UNext]" userId="2baadad7-7b8e-4632-a62a-dff9a334b569" providerId="ADAL" clId="{F6E155E8-D84C-463E-A3B7-5CF65E1FB393}" dt="2024-08-26T15:04:44.854" v="754" actId="242"/>
          <ac:spMkLst>
            <pc:docMk/>
            <pc:sldMk cId="1181112711" sldId="2147375600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57.050" v="662"/>
          <ac:graphicFrameMkLst>
            <pc:docMk/>
            <pc:sldMk cId="1181112711" sldId="2147375600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4:39.188" v="753" actId="242"/>
        <pc:sldMkLst>
          <pc:docMk/>
          <pc:sldMk cId="3233747587" sldId="2147375601"/>
        </pc:sldMkLst>
        <pc:spChg chg="add del mod modVis">
          <ac:chgData name="Bhushan Madapura [UNext]" userId="2baadad7-7b8e-4632-a62a-dff9a334b569" providerId="ADAL" clId="{F6E155E8-D84C-463E-A3B7-5CF65E1FB393}" dt="2024-08-26T15:00:48.238" v="366"/>
          <ac:spMkLst>
            <pc:docMk/>
            <pc:sldMk cId="3233747587" sldId="2147375601"/>
            <ac:spMk id="2" creationId="{768902A0-D94C-0512-127F-6139A6EBBC9B}"/>
          </ac:spMkLst>
        </pc:spChg>
        <pc:spChg chg="mod">
          <ac:chgData name="Bhushan Madapura [UNext]" userId="2baadad7-7b8e-4632-a62a-dff9a334b569" providerId="ADAL" clId="{F6E155E8-D84C-463E-A3B7-5CF65E1FB393}" dt="2024-08-26T15:03:03.708" v="664" actId="948"/>
          <ac:spMkLst>
            <pc:docMk/>
            <pc:sldMk cId="3233747587" sldId="214737560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3:03.748" v="686"/>
          <ac:spMkLst>
            <pc:docMk/>
            <pc:sldMk cId="3233747587" sldId="2147375601"/>
            <ac:spMk id="5" creationId="{A871ED72-39DA-7EDE-C584-E7C6C1FB50D2}"/>
          </ac:spMkLst>
        </pc:spChg>
        <pc:spChg chg="mod">
          <ac:chgData name="Bhushan Madapura [UNext]" userId="2baadad7-7b8e-4632-a62a-dff9a334b569" providerId="ADAL" clId="{F6E155E8-D84C-463E-A3B7-5CF65E1FB393}" dt="2024-08-26T15:04:39.188" v="753" actId="242"/>
          <ac:spMkLst>
            <pc:docMk/>
            <pc:sldMk cId="3233747587" sldId="2147375601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03.748" v="688"/>
          <ac:graphicFrameMkLst>
            <pc:docMk/>
            <pc:sldMk cId="3233747587" sldId="2147375601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1:46.909" v="387" actId="207"/>
        <pc:sldMkLst>
          <pc:docMk/>
          <pc:sldMk cId="832949157" sldId="2147375602"/>
        </pc:sldMkLst>
        <pc:spChg chg="mod">
          <ac:chgData name="Bhushan Madapura [UNext]" userId="2baadad7-7b8e-4632-a62a-dff9a334b569" providerId="ADAL" clId="{F6E155E8-D84C-463E-A3B7-5CF65E1FB393}" dt="2024-08-26T15:01:31.979" v="384" actId="20577"/>
          <ac:spMkLst>
            <pc:docMk/>
            <pc:sldMk cId="832949157" sldId="2147375602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01:36.713" v="385" actId="478"/>
          <ac:picMkLst>
            <pc:docMk/>
            <pc:sldMk cId="832949157" sldId="2147375602"/>
            <ac:picMk id="2" creationId="{5ED103A7-D95B-E42C-6356-53269A110E83}"/>
          </ac:picMkLst>
        </pc:picChg>
        <pc:picChg chg="add mod">
          <ac:chgData name="Bhushan Madapura [UNext]" userId="2baadad7-7b8e-4632-a62a-dff9a334b569" providerId="ADAL" clId="{F6E155E8-D84C-463E-A3B7-5CF65E1FB393}" dt="2024-08-26T15:01:46.909" v="387" actId="207"/>
          <ac:picMkLst>
            <pc:docMk/>
            <pc:sldMk cId="832949157" sldId="2147375602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34.423" v="1680" actId="21"/>
        <pc:sldMkLst>
          <pc:docMk/>
          <pc:sldMk cId="3971512377" sldId="2147375603"/>
        </pc:sldMkLst>
        <pc:spChg chg="add del mod modVis">
          <ac:chgData name="Bhushan Madapura [UNext]" userId="2baadad7-7b8e-4632-a62a-dff9a334b569" providerId="ADAL" clId="{F6E155E8-D84C-463E-A3B7-5CF65E1FB393}" dt="2024-08-26T15:02:21.218" v="412"/>
          <ac:spMkLst>
            <pc:docMk/>
            <pc:sldMk cId="3971512377" sldId="2147375603"/>
            <ac:spMk id="2" creationId="{7B78F954-A2B4-2235-870A-4AA977895067}"/>
          </ac:spMkLst>
        </pc:spChg>
        <pc:spChg chg="mod">
          <ac:chgData name="Bhushan Madapura [UNext]" userId="2baadad7-7b8e-4632-a62a-dff9a334b569" providerId="ADAL" clId="{F6E155E8-D84C-463E-A3B7-5CF65E1FB393}" dt="2024-08-26T15:02:21.163" v="390" actId="948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34.423" v="1680" actId="21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31.831" v="757" actId="122"/>
          <ac:spMkLst>
            <pc:docMk/>
            <pc:sldMk cId="3971512377" sldId="2147375603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2:21.218" v="414"/>
          <ac:graphicFrameMkLst>
            <pc:docMk/>
            <pc:sldMk cId="3971512377" sldId="214737560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3:34.413" v="694" actId="1035"/>
          <ac:picMkLst>
            <pc:docMk/>
            <pc:sldMk cId="3971512377" sldId="2147375603"/>
            <ac:picMk id="5" creationId="{0916C17C-12F9-BFD4-9A8B-40B3CFCA8C07}"/>
          </ac:picMkLst>
        </pc:picChg>
        <pc:picChg chg="del">
          <ac:chgData name="Bhushan Madapura [UNext]" userId="2baadad7-7b8e-4632-a62a-dff9a334b569" providerId="ADAL" clId="{F6E155E8-D84C-463E-A3B7-5CF65E1FB393}" dt="2024-08-26T15:03:18.900" v="689" actId="478"/>
          <ac:picMkLst>
            <pc:docMk/>
            <pc:sldMk cId="3971512377" sldId="2147375603"/>
            <ac:picMk id="9" creationId="{8701F636-0E69-F494-2D36-9D9665F8A8DA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25.350" v="1671" actId="20577"/>
        <pc:sldMkLst>
          <pc:docMk/>
          <pc:sldMk cId="3179805674" sldId="2147375604"/>
        </pc:sldMkLst>
        <pc:spChg chg="add del mod modVis">
          <ac:chgData name="Bhushan Madapura [UNext]" userId="2baadad7-7b8e-4632-a62a-dff9a334b569" providerId="ADAL" clId="{F6E155E8-D84C-463E-A3B7-5CF65E1FB393}" dt="2024-08-26T15:03:46.493" v="720"/>
          <ac:spMkLst>
            <pc:docMk/>
            <pc:sldMk cId="3179805674" sldId="2147375604"/>
            <ac:spMk id="2" creationId="{E4D72A80-75DB-E87A-1BBE-55E60409264F}"/>
          </ac:spMkLst>
        </pc:spChg>
        <pc:spChg chg="mod">
          <ac:chgData name="Bhushan Madapura [UNext]" userId="2baadad7-7b8e-4632-a62a-dff9a334b569" providerId="ADAL" clId="{F6E155E8-D84C-463E-A3B7-5CF65E1FB393}" dt="2024-08-26T15:03:46.448" v="698" actId="948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Bhushan Madapura [UNext]" userId="2baadad7-7b8e-4632-a62a-dff9a334b569" providerId="ADAL" clId="{F6E155E8-D84C-463E-A3B7-5CF65E1FB393}" dt="2024-08-26T15:20:25.350" v="1671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42.020" v="759" actId="242"/>
          <ac:spMkLst>
            <pc:docMk/>
            <pc:sldMk cId="3179805674" sldId="2147375604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46.509" v="722"/>
          <ac:graphicFrameMkLst>
            <pc:docMk/>
            <pc:sldMk cId="3179805674" sldId="2147375604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24.074" v="1667" actId="20577"/>
        <pc:sldMkLst>
          <pc:docMk/>
          <pc:sldMk cId="86366928" sldId="2147375605"/>
        </pc:sldMkLst>
        <pc:spChg chg="add del mod modVis">
          <ac:chgData name="Bhushan Madapura [UNext]" userId="2baadad7-7b8e-4632-a62a-dff9a334b569" providerId="ADAL" clId="{F6E155E8-D84C-463E-A3B7-5CF65E1FB393}" dt="2024-08-26T15:03:50.125" v="746"/>
          <ac:spMkLst>
            <pc:docMk/>
            <pc:sldMk cId="86366928" sldId="2147375605"/>
            <ac:spMk id="2" creationId="{3C9B2D13-64E0-82E6-FA58-0AC952830673}"/>
          </ac:spMkLst>
        </pc:spChg>
        <pc:spChg chg="mod">
          <ac:chgData name="Bhushan Madapura [UNext]" userId="2baadad7-7b8e-4632-a62a-dff9a334b569" providerId="ADAL" clId="{F6E155E8-D84C-463E-A3B7-5CF65E1FB393}" dt="2024-08-26T15:03:50.066" v="724" actId="948"/>
          <ac:spMkLst>
            <pc:docMk/>
            <pc:sldMk cId="86366928" sldId="2147375605"/>
            <ac:spMk id="3" creationId="{CEA128C4-A0BC-A895-713C-306E7FF62894}"/>
          </ac:spMkLst>
        </pc:spChg>
        <pc:spChg chg="add del">
          <ac:chgData name="Bhushan Madapura [UNext]" userId="2baadad7-7b8e-4632-a62a-dff9a334b569" providerId="ADAL" clId="{F6E155E8-D84C-463E-A3B7-5CF65E1FB393}" dt="2024-08-26T15:07:40.970" v="765" actId="22"/>
          <ac:spMkLst>
            <pc:docMk/>
            <pc:sldMk cId="86366928" sldId="2147375605"/>
            <ac:spMk id="8" creationId="{65F62A7D-C78C-CB76-6341-8F0A31B923F9}"/>
          </ac:spMkLst>
        </pc:spChg>
        <pc:spChg chg="mod">
          <ac:chgData name="Bhushan Madapura [UNext]" userId="2baadad7-7b8e-4632-a62a-dff9a334b569" providerId="ADAL" clId="{F6E155E8-D84C-463E-A3B7-5CF65E1FB393}" dt="2024-08-26T15:20:24.074" v="1667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6:53.496" v="761" actId="242"/>
          <ac:spMkLst>
            <pc:docMk/>
            <pc:sldMk cId="86366928" sldId="2147375605"/>
            <ac:spMk id="12" creationId="{E53E5C3F-4D2B-B85F-E592-E58E032C664C}"/>
          </ac:spMkLst>
        </pc:spChg>
        <pc:graphicFrameChg chg="mod">
          <ac:chgData name="Bhushan Madapura [UNext]" userId="2baadad7-7b8e-4632-a62a-dff9a334b569" providerId="ADAL" clId="{F6E155E8-D84C-463E-A3B7-5CF65E1FB393}" dt="2024-08-26T15:03:50.140" v="748"/>
          <ac:graphicFrameMkLst>
            <pc:docMk/>
            <pc:sldMk cId="86366928" sldId="2147375605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08:22.982" v="799" actId="207"/>
        <pc:sldMkLst>
          <pc:docMk/>
          <pc:sldMk cId="2653617092" sldId="2147375606"/>
        </pc:sldMkLst>
        <pc:spChg chg="mod">
          <ac:chgData name="Bhushan Madapura [UNext]" userId="2baadad7-7b8e-4632-a62a-dff9a334b569" providerId="ADAL" clId="{F6E155E8-D84C-463E-A3B7-5CF65E1FB393}" dt="2024-08-26T15:08:09.283" v="796"/>
          <ac:spMkLst>
            <pc:docMk/>
            <pc:sldMk cId="2653617092" sldId="2147375606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08:22.982" v="799" actId="207"/>
          <ac:picMkLst>
            <pc:docMk/>
            <pc:sldMk cId="2653617092" sldId="2147375606"/>
            <ac:picMk id="2" creationId="{F2FEB897-CC3D-F8EF-554F-5F219373693B}"/>
          </ac:picMkLst>
        </pc:picChg>
        <pc:picChg chg="del">
          <ac:chgData name="Bhushan Madapura [UNext]" userId="2baadad7-7b8e-4632-a62a-dff9a334b569" providerId="ADAL" clId="{F6E155E8-D84C-463E-A3B7-5CF65E1FB393}" dt="2024-08-26T15:08:15.070" v="797" actId="478"/>
          <ac:picMkLst>
            <pc:docMk/>
            <pc:sldMk cId="2653617092" sldId="2147375606"/>
            <ac:picMk id="4" creationId="{7164DAAD-2874-8D6F-8FCF-5053DEE24E33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44.036" v="1685" actId="20577"/>
        <pc:sldMkLst>
          <pc:docMk/>
          <pc:sldMk cId="2340944189" sldId="2147375607"/>
        </pc:sldMkLst>
        <pc:spChg chg="mod">
          <ac:chgData name="Bhushan Madapura [UNext]" userId="2baadad7-7b8e-4632-a62a-dff9a334b569" providerId="ADAL" clId="{F6E155E8-D84C-463E-A3B7-5CF65E1FB393}" dt="2024-08-26T15:09:01.667" v="891" actId="948"/>
          <ac:spMkLst>
            <pc:docMk/>
            <pc:sldMk cId="2340944189" sldId="2147375607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08:56.320" v="826"/>
          <ac:spMkLst>
            <pc:docMk/>
            <pc:sldMk cId="2340944189" sldId="2147375607"/>
            <ac:spMk id="6" creationId="{8E365745-15F5-364A-D81A-2FC38F051F48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300" v="856"/>
          <ac:spMkLst>
            <pc:docMk/>
            <pc:sldMk cId="2340944189" sldId="2147375607"/>
            <ac:spMk id="8" creationId="{24951F50-5AA8-0F7A-289B-2B52AFE303D0}"/>
          </ac:spMkLst>
        </pc:spChg>
        <pc:spChg chg="add del mod modVis">
          <ac:chgData name="Bhushan Madapura [UNext]" userId="2baadad7-7b8e-4632-a62a-dff9a334b569" providerId="ADAL" clId="{F6E155E8-D84C-463E-A3B7-5CF65E1FB393}" dt="2024-08-26T15:08:59.914" v="882"/>
          <ac:spMkLst>
            <pc:docMk/>
            <pc:sldMk cId="2340944189" sldId="2147375607"/>
            <ac:spMk id="9" creationId="{6BAA1675-EB45-17B2-6E06-4B178B9CB97E}"/>
          </ac:spMkLst>
        </pc:spChg>
        <pc:spChg chg="mod">
          <ac:chgData name="Bhushan Madapura [UNext]" userId="2baadad7-7b8e-4632-a62a-dff9a334b569" providerId="ADAL" clId="{F6E155E8-D84C-463E-A3B7-5CF65E1FB393}" dt="2024-08-26T15:20:44.036" v="1685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Bhushan Madapura [UNext]" userId="2baadad7-7b8e-4632-a62a-dff9a334b569" providerId="ADAL" clId="{F6E155E8-D84C-463E-A3B7-5CF65E1FB393}" dt="2024-08-26T15:09:51.588" v="955" actId="122"/>
          <ac:spMkLst>
            <pc:docMk/>
            <pc:sldMk cId="2340944189" sldId="2147375607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09:01.714" v="913"/>
          <ac:spMkLst>
            <pc:docMk/>
            <pc:sldMk cId="2340944189" sldId="2147375607"/>
            <ac:spMk id="13" creationId="{5A99A12D-3656-2CE5-075F-8AB6512D8DC6}"/>
          </ac:spMkLst>
        </pc:spChg>
        <pc:graphicFrameChg chg="mod">
          <ac:chgData name="Bhushan Madapura [UNext]" userId="2baadad7-7b8e-4632-a62a-dff9a334b569" providerId="ADAL" clId="{F6E155E8-D84C-463E-A3B7-5CF65E1FB393}" dt="2024-08-26T15:09:01.714" v="915"/>
          <ac:graphicFrameMkLst>
            <pc:docMk/>
            <pc:sldMk cId="2340944189" sldId="2147375607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08:39.880" v="802" actId="1076"/>
          <ac:picMkLst>
            <pc:docMk/>
            <pc:sldMk cId="2340944189" sldId="2147375607"/>
            <ac:picMk id="2" creationId="{D0FBC2C9-FE71-44D5-391E-1BAA2958F5EE}"/>
          </ac:picMkLst>
        </pc:picChg>
        <pc:picChg chg="del">
          <ac:chgData name="Bhushan Madapura [UNext]" userId="2baadad7-7b8e-4632-a62a-dff9a334b569" providerId="ADAL" clId="{F6E155E8-D84C-463E-A3B7-5CF65E1FB393}" dt="2024-08-26T15:08:34.820" v="801" actId="478"/>
          <ac:picMkLst>
            <pc:docMk/>
            <pc:sldMk cId="2340944189" sldId="2147375607"/>
            <ac:picMk id="5" creationId="{0916C17C-12F9-BFD4-9A8B-40B3CFCA8C0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20:50.050" v="1689" actId="20577"/>
        <pc:sldMkLst>
          <pc:docMk/>
          <pc:sldMk cId="3159148252" sldId="2147375608"/>
        </pc:sldMkLst>
        <pc:spChg chg="mod">
          <ac:chgData name="Bhushan Madapura [UNext]" userId="2baadad7-7b8e-4632-a62a-dff9a334b569" providerId="ADAL" clId="{F6E155E8-D84C-463E-A3B7-5CF65E1FB393}" dt="2024-08-26T15:10:02.666" v="959" actId="948"/>
          <ac:spMkLst>
            <pc:docMk/>
            <pc:sldMk cId="3159148252" sldId="2147375608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2.713" v="981"/>
          <ac:spMkLst>
            <pc:docMk/>
            <pc:sldMk cId="3159148252" sldId="2147375608"/>
            <ac:spMk id="5" creationId="{54D199AF-862A-4F29-C2C4-4C94E5E22352}"/>
          </ac:spMkLst>
        </pc:spChg>
        <pc:spChg chg="mod">
          <ac:chgData name="Bhushan Madapura [UNext]" userId="2baadad7-7b8e-4632-a62a-dff9a334b569" providerId="ADAL" clId="{F6E155E8-D84C-463E-A3B7-5CF65E1FB393}" dt="2024-08-26T15:20:50.050" v="1689" actId="20577"/>
          <ac:spMkLst>
            <pc:docMk/>
            <pc:sldMk cId="3159148252" sldId="2147375608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2.713" v="983"/>
          <ac:graphicFrameMkLst>
            <pc:docMk/>
            <pc:sldMk cId="3159148252" sldId="2147375608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20:53.723" v="1693" actId="20577"/>
        <pc:sldMkLst>
          <pc:docMk/>
          <pc:sldMk cId="3070204084" sldId="2147375609"/>
        </pc:sldMkLst>
        <pc:spChg chg="mod">
          <ac:chgData name="Bhushan Madapura [UNext]" userId="2baadad7-7b8e-4632-a62a-dff9a334b569" providerId="ADAL" clId="{F6E155E8-D84C-463E-A3B7-5CF65E1FB393}" dt="2024-08-26T15:10:07.137" v="985" actId="948"/>
          <ac:spMkLst>
            <pc:docMk/>
            <pc:sldMk cId="3070204084" sldId="2147375609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0:07.177" v="1007"/>
          <ac:spMkLst>
            <pc:docMk/>
            <pc:sldMk cId="3070204084" sldId="2147375609"/>
            <ac:spMk id="5" creationId="{B2DE76A2-21CA-F44E-3677-2894E884A458}"/>
          </ac:spMkLst>
        </pc:spChg>
        <pc:spChg chg="mod">
          <ac:chgData name="Bhushan Madapura [UNext]" userId="2baadad7-7b8e-4632-a62a-dff9a334b569" providerId="ADAL" clId="{F6E155E8-D84C-463E-A3B7-5CF65E1FB393}" dt="2024-08-26T15:20:53.723" v="1693" actId="20577"/>
          <ac:spMkLst>
            <pc:docMk/>
            <pc:sldMk cId="3070204084" sldId="2147375609"/>
            <ac:spMk id="11" creationId="{DE9F1BE0-7910-FA1B-DCE8-56EFD1E4FC09}"/>
          </ac:spMkLst>
        </pc:spChg>
        <pc:graphicFrameChg chg="mod">
          <ac:chgData name="Bhushan Madapura [UNext]" userId="2baadad7-7b8e-4632-a62a-dff9a334b569" providerId="ADAL" clId="{F6E155E8-D84C-463E-A3B7-5CF65E1FB393}" dt="2024-08-26T15:10:07.196" v="1009"/>
          <ac:graphicFrameMkLst>
            <pc:docMk/>
            <pc:sldMk cId="3070204084" sldId="2147375609"/>
            <ac:graphicFrameMk id="7" creationId="{3583FF9E-539E-FE29-E73B-3EF7E093601C}"/>
          </ac:graphicFrameMkLst>
        </pc:graphicFrameChg>
      </pc:sldChg>
      <pc:sldChg chg="addSp delSp modSp add mod">
        <pc:chgData name="Bhushan Madapura [UNext]" userId="2baadad7-7b8e-4632-a62a-dff9a334b569" providerId="ADAL" clId="{F6E155E8-D84C-463E-A3B7-5CF65E1FB393}" dt="2024-08-26T15:10:51.626" v="1026" actId="207"/>
        <pc:sldMkLst>
          <pc:docMk/>
          <pc:sldMk cId="12943417" sldId="2147375610"/>
        </pc:sldMkLst>
        <pc:spChg chg="mod">
          <ac:chgData name="Bhushan Madapura [UNext]" userId="2baadad7-7b8e-4632-a62a-dff9a334b569" providerId="ADAL" clId="{F6E155E8-D84C-463E-A3B7-5CF65E1FB393}" dt="2024-08-26T15:10:39.492" v="1023" actId="20577"/>
          <ac:spMkLst>
            <pc:docMk/>
            <pc:sldMk cId="12943417" sldId="2147375610"/>
            <ac:spMk id="3" creationId="{C02D07F7-B946-BB66-E6EA-DD92C38B1926}"/>
          </ac:spMkLst>
        </pc:spChg>
        <pc:picChg chg="del">
          <ac:chgData name="Bhushan Madapura [UNext]" userId="2baadad7-7b8e-4632-a62a-dff9a334b569" providerId="ADAL" clId="{F6E155E8-D84C-463E-A3B7-5CF65E1FB393}" dt="2024-08-26T15:10:43.027" v="1024" actId="478"/>
          <ac:picMkLst>
            <pc:docMk/>
            <pc:sldMk cId="12943417" sldId="2147375610"/>
            <ac:picMk id="2" creationId="{F2FEB897-CC3D-F8EF-554F-5F219373693B}"/>
          </ac:picMkLst>
        </pc:picChg>
        <pc:picChg chg="add mod">
          <ac:chgData name="Bhushan Madapura [UNext]" userId="2baadad7-7b8e-4632-a62a-dff9a334b569" providerId="ADAL" clId="{F6E155E8-D84C-463E-A3B7-5CF65E1FB393}" dt="2024-08-26T15:10:51.626" v="1026" actId="207"/>
          <ac:picMkLst>
            <pc:docMk/>
            <pc:sldMk cId="12943417" sldId="2147375610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4:14.777" v="1380" actId="207"/>
        <pc:sldMkLst>
          <pc:docMk/>
          <pc:sldMk cId="3754613224" sldId="2147375611"/>
        </pc:sldMkLst>
        <pc:spChg chg="mod">
          <ac:chgData name="Bhushan Madapura [UNext]" userId="2baadad7-7b8e-4632-a62a-dff9a334b569" providerId="ADAL" clId="{F6E155E8-D84C-463E-A3B7-5CF65E1FB393}" dt="2024-08-26T15:11:59.253" v="1315" actId="948"/>
          <ac:spMkLst>
            <pc:docMk/>
            <pc:sldMk cId="3754613224" sldId="2147375611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1:41.241" v="1061"/>
          <ac:spMkLst>
            <pc:docMk/>
            <pc:sldMk cId="3754613224" sldId="2147375611"/>
            <ac:spMk id="6" creationId="{37C9C12D-5F89-5A37-A538-47F3C6DEAD0C}"/>
          </ac:spMkLst>
        </pc:spChg>
        <pc:spChg chg="add del mod modVis">
          <ac:chgData name="Bhushan Madapura [UNext]" userId="2baadad7-7b8e-4632-a62a-dff9a334b569" providerId="ADAL" clId="{F6E155E8-D84C-463E-A3B7-5CF65E1FB393}" dt="2024-08-26T15:11:42.457" v="1088"/>
          <ac:spMkLst>
            <pc:docMk/>
            <pc:sldMk cId="3754613224" sldId="2147375611"/>
            <ac:spMk id="8" creationId="{31F7281E-02FE-258A-AC7E-3B325FFEE857}"/>
          </ac:spMkLst>
        </pc:spChg>
        <pc:spChg chg="add del mod modVis">
          <ac:chgData name="Bhushan Madapura [UNext]" userId="2baadad7-7b8e-4632-a62a-dff9a334b569" providerId="ADAL" clId="{F6E155E8-D84C-463E-A3B7-5CF65E1FB393}" dt="2024-08-26T15:11:45.446" v="1118"/>
          <ac:spMkLst>
            <pc:docMk/>
            <pc:sldMk cId="3754613224" sldId="2147375611"/>
            <ac:spMk id="9" creationId="{DF8DE873-89D3-A7B9-D32F-7E42334F008D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1" creationId="{DE9F1BE0-7910-FA1B-DCE8-56EFD1E4FC09}"/>
          </ac:spMkLst>
        </pc:spChg>
        <pc:spChg chg="del">
          <ac:chgData name="Bhushan Madapura [UNext]" userId="2baadad7-7b8e-4632-a62a-dff9a334b569" providerId="ADAL" clId="{F6E155E8-D84C-463E-A3B7-5CF65E1FB393}" dt="2024-08-26T15:11:24.078" v="1033" actId="478"/>
          <ac:spMkLst>
            <pc:docMk/>
            <pc:sldMk cId="3754613224" sldId="2147375611"/>
            <ac:spMk id="12" creationId="{E53E5C3F-4D2B-B85F-E592-E58E032C664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2.266" v="1226" actId="962"/>
          <ac:spMkLst>
            <pc:docMk/>
            <pc:sldMk cId="3754613224" sldId="2147375611"/>
            <ac:spMk id="13" creationId="{43639060-102A-2B79-326F-01F9E7A963CE}"/>
          </ac:spMkLst>
        </pc:spChg>
        <pc:spChg chg="add del mod modVis">
          <ac:chgData name="Bhushan Madapura [UNext]" userId="2baadad7-7b8e-4632-a62a-dff9a334b569" providerId="ADAL" clId="{F6E155E8-D84C-463E-A3B7-5CF65E1FB393}" dt="2024-08-26T15:11:51.125" v="1204" actId="962"/>
          <ac:spMkLst>
            <pc:docMk/>
            <pc:sldMk cId="3754613224" sldId="2147375611"/>
            <ac:spMk id="14" creationId="{99D52187-2C9F-DB4A-7514-2F8FC3C0FC54}"/>
          </ac:spMkLst>
        </pc:spChg>
        <pc:spChg chg="add del mod modVis">
          <ac:chgData name="Bhushan Madapura [UNext]" userId="2baadad7-7b8e-4632-a62a-dff9a334b569" providerId="ADAL" clId="{F6E155E8-D84C-463E-A3B7-5CF65E1FB393}" dt="2024-08-26T15:11:54.813" v="1262"/>
          <ac:spMkLst>
            <pc:docMk/>
            <pc:sldMk cId="3754613224" sldId="2147375611"/>
            <ac:spMk id="15" creationId="{7B11F048-CD43-F6FC-C32E-BD1E57BB325C}"/>
          </ac:spMkLst>
        </pc:spChg>
        <pc:spChg chg="add del mod modVis">
          <ac:chgData name="Bhushan Madapura [UNext]" userId="2baadad7-7b8e-4632-a62a-dff9a334b569" providerId="ADAL" clId="{F6E155E8-D84C-463E-A3B7-5CF65E1FB393}" dt="2024-08-26T15:11:58.702" v="1311"/>
          <ac:spMkLst>
            <pc:docMk/>
            <pc:sldMk cId="3754613224" sldId="2147375611"/>
            <ac:spMk id="16" creationId="{F86522A6-90E0-07AD-C025-7A90268C7052}"/>
          </ac:spMkLst>
        </pc:spChg>
        <pc:spChg chg="add del mod modVis">
          <ac:chgData name="Bhushan Madapura [UNext]" userId="2baadad7-7b8e-4632-a62a-dff9a334b569" providerId="ADAL" clId="{F6E155E8-D84C-463E-A3B7-5CF65E1FB393}" dt="2024-08-26T15:11:59.295" v="1337"/>
          <ac:spMkLst>
            <pc:docMk/>
            <pc:sldMk cId="3754613224" sldId="2147375611"/>
            <ac:spMk id="17" creationId="{432B17AC-36EC-2DE0-0988-F03DEA76F34E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8" creationId="{6C73795A-BE20-7075-E9C6-6F145CE60794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19" creationId="{A3E2F4D1-4417-E244-3DB9-A6FF5866A342}"/>
          </ac:spMkLst>
        </pc:spChg>
        <pc:spChg chg="add mod">
          <ac:chgData name="Bhushan Madapura [UNext]" userId="2baadad7-7b8e-4632-a62a-dff9a334b569" providerId="ADAL" clId="{F6E155E8-D84C-463E-A3B7-5CF65E1FB393}" dt="2024-08-26T15:12:27.656" v="1346" actId="14861"/>
          <ac:spMkLst>
            <pc:docMk/>
            <pc:sldMk cId="3754613224" sldId="2147375611"/>
            <ac:spMk id="20" creationId="{3EBEB0AC-D407-44FD-A74F-90F67F3D13C3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1" creationId="{DF8FD767-7EE2-8BA3-9320-45A7293391FF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2" creationId="{9289516E-B769-4A13-DD90-39AC62DED9BD}"/>
          </ac:spMkLst>
        </pc:spChg>
        <pc:spChg chg="add mod">
          <ac:chgData name="Bhushan Madapura [UNext]" userId="2baadad7-7b8e-4632-a62a-dff9a334b569" providerId="ADAL" clId="{F6E155E8-D84C-463E-A3B7-5CF65E1FB393}" dt="2024-08-26T15:13:43.010" v="1377" actId="403"/>
          <ac:spMkLst>
            <pc:docMk/>
            <pc:sldMk cId="3754613224" sldId="2147375611"/>
            <ac:spMk id="23" creationId="{4461DDA7-0DFB-87EE-DF38-AA6219713C1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5" creationId="{3A38CCAC-78C9-81D4-1E36-CB51C7166169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6" creationId="{E083201A-5603-E7AE-C4E0-0A003C89B464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28" creationId="{0D5B9A7E-609B-61CB-6B76-65F108A044F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0" creationId="{6A73770E-F6A1-75D7-11EF-CB4EC6F3B336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1" creationId="{3529665D-D778-71CC-E4C5-628FF603244E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2" creationId="{1D07999A-0B9E-EABC-79E7-1E3F332E33D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3" creationId="{417F16D0-0B89-5C5D-14AF-5F751A829BE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4" creationId="{EBCE8487-1B7B-DC4F-4D30-0095CB46F85B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5" creationId="{6C353EFD-0A51-247D-9F9E-964856BBE9A0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7" creationId="{B380DB8B-E26A-8E61-2773-43637836E1B1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39" creationId="{EA3947DC-A4F0-4BBD-41F0-EA78C084B8E8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0" creationId="{3CF09D77-F139-589A-402B-7F84A005143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1" creationId="{DF1C3F24-8703-6BE4-9364-F8F863E7757D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2" creationId="{1DE81C7A-C97B-97B8-B392-DBCDDA5F8A0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4" creationId="{30FC6696-8ED2-5800-8AD1-C2F5C1FCEEDC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6" creationId="{0B8AAE0D-A0CC-6781-4119-45DC8DA00CC2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7" creationId="{C4AA161E-775B-9704-92E4-4BAC4DDBBBE7}"/>
          </ac:spMkLst>
        </pc:spChg>
        <pc:spChg chg="mod">
          <ac:chgData name="Bhushan Madapura [UNext]" userId="2baadad7-7b8e-4632-a62a-dff9a334b569" providerId="ADAL" clId="{F6E155E8-D84C-463E-A3B7-5CF65E1FB393}" dt="2024-08-26T15:14:02.369" v="1379" actId="1076"/>
          <ac:spMkLst>
            <pc:docMk/>
            <pc:sldMk cId="3754613224" sldId="2147375611"/>
            <ac:spMk id="48" creationId="{CFC8005E-4EBB-D416-EE9D-B49224478123}"/>
          </ac:spMkLst>
        </pc:s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4" creationId="{DCA04876-65F9-DDA2-9E8E-9D570857B2A5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27" creationId="{B808CBE1-9B84-7818-F1B7-F6B6847390C9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29" creationId="{1C95187E-2D4F-6A0D-B336-8B096F1468D7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36" creationId="{687B6C54-1790-E64F-C35E-76DA0084E125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38" creationId="{31961FAE-21E7-F95B-70E1-CB3C7A6E0466}"/>
          </ac:grpSpMkLst>
        </pc:grpChg>
        <pc:grpChg chg="add mod">
          <ac:chgData name="Bhushan Madapura [UNext]" userId="2baadad7-7b8e-4632-a62a-dff9a334b569" providerId="ADAL" clId="{F6E155E8-D84C-463E-A3B7-5CF65E1FB393}" dt="2024-08-26T15:14:14.777" v="1380" actId="207"/>
          <ac:grpSpMkLst>
            <pc:docMk/>
            <pc:sldMk cId="3754613224" sldId="2147375611"/>
            <ac:grpSpMk id="43" creationId="{3B45C904-9ACC-B1CD-AC94-A5F94AF041AF}"/>
          </ac:grpSpMkLst>
        </pc:grpChg>
        <pc:grpChg chg="mod">
          <ac:chgData name="Bhushan Madapura [UNext]" userId="2baadad7-7b8e-4632-a62a-dff9a334b569" providerId="ADAL" clId="{F6E155E8-D84C-463E-A3B7-5CF65E1FB393}" dt="2024-08-26T15:14:02.369" v="1379" actId="1076"/>
          <ac:grpSpMkLst>
            <pc:docMk/>
            <pc:sldMk cId="3754613224" sldId="2147375611"/>
            <ac:grpSpMk id="45" creationId="{6B0F16DB-169E-EC84-058E-2EA7335875D9}"/>
          </ac:grpSpMkLst>
        </pc:grpChg>
        <pc:graphicFrameChg chg="mod">
          <ac:chgData name="Bhushan Madapura [UNext]" userId="2baadad7-7b8e-4632-a62a-dff9a334b569" providerId="ADAL" clId="{F6E155E8-D84C-463E-A3B7-5CF65E1FB393}" dt="2024-08-26T15:11:59.300" v="1339"/>
          <ac:graphicFrameMkLst>
            <pc:docMk/>
            <pc:sldMk cId="3754613224" sldId="2147375611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1:14.539" v="1030" actId="478"/>
          <ac:picMkLst>
            <pc:docMk/>
            <pc:sldMk cId="3754613224" sldId="2147375611"/>
            <ac:picMk id="2" creationId="{D0FBC2C9-FE71-44D5-391E-1BAA2958F5EE}"/>
          </ac:picMkLst>
        </pc:picChg>
        <pc:picChg chg="add mod">
          <ac:chgData name="Bhushan Madapura [UNext]" userId="2baadad7-7b8e-4632-a62a-dff9a334b569" providerId="ADAL" clId="{F6E155E8-D84C-463E-A3B7-5CF65E1FB393}" dt="2024-08-26T15:11:19.640" v="1032" actId="1076"/>
          <ac:picMkLst>
            <pc:docMk/>
            <pc:sldMk cId="3754613224" sldId="2147375611"/>
            <ac:picMk id="5" creationId="{B5EEB56D-B388-3B36-90D7-E1D1797C4F6C}"/>
          </ac:picMkLst>
        </pc:picChg>
      </pc:sldChg>
      <pc:sldChg chg="add del">
        <pc:chgData name="Bhushan Madapura [UNext]" userId="2baadad7-7b8e-4632-a62a-dff9a334b569" providerId="ADAL" clId="{F6E155E8-D84C-463E-A3B7-5CF65E1FB393}" dt="2024-08-26T15:11:05.550" v="1029"/>
        <pc:sldMkLst>
          <pc:docMk/>
          <pc:sldMk cId="433381282" sldId="2147375612"/>
        </pc:sldMkLst>
      </pc:sldChg>
      <pc:sldChg chg="addSp delSp modSp add mod">
        <pc:chgData name="Bhushan Madapura [UNext]" userId="2baadad7-7b8e-4632-a62a-dff9a334b569" providerId="ADAL" clId="{F6E155E8-D84C-463E-A3B7-5CF65E1FB393}" dt="2024-08-26T15:14:52.931" v="1405" actId="207"/>
        <pc:sldMkLst>
          <pc:docMk/>
          <pc:sldMk cId="660662221" sldId="2147375612"/>
        </pc:sldMkLst>
        <pc:spChg chg="mod">
          <ac:chgData name="Bhushan Madapura [UNext]" userId="2baadad7-7b8e-4632-a62a-dff9a334b569" providerId="ADAL" clId="{F6E155E8-D84C-463E-A3B7-5CF65E1FB393}" dt="2024-08-26T15:14:41.582" v="1402" actId="20577"/>
          <ac:spMkLst>
            <pc:docMk/>
            <pc:sldMk cId="660662221" sldId="2147375612"/>
            <ac:spMk id="3" creationId="{C02D07F7-B946-BB66-E6EA-DD92C38B1926}"/>
          </ac:spMkLst>
        </pc:spChg>
        <pc:picChg chg="add mod">
          <ac:chgData name="Bhushan Madapura [UNext]" userId="2baadad7-7b8e-4632-a62a-dff9a334b569" providerId="ADAL" clId="{F6E155E8-D84C-463E-A3B7-5CF65E1FB393}" dt="2024-08-26T15:14:52.931" v="1405" actId="207"/>
          <ac:picMkLst>
            <pc:docMk/>
            <pc:sldMk cId="660662221" sldId="2147375612"/>
            <ac:picMk id="2" creationId="{05221367-599F-F73C-4BD3-0C82C72014FC}"/>
          </ac:picMkLst>
        </pc:picChg>
        <pc:picChg chg="del">
          <ac:chgData name="Bhushan Madapura [UNext]" userId="2baadad7-7b8e-4632-a62a-dff9a334b569" providerId="ADAL" clId="{F6E155E8-D84C-463E-A3B7-5CF65E1FB393}" dt="2024-08-26T15:14:44.384" v="1403" actId="478"/>
          <ac:picMkLst>
            <pc:docMk/>
            <pc:sldMk cId="660662221" sldId="2147375612"/>
            <ac:picMk id="4" creationId="{B5F8A401-110E-E4BD-2FD5-DBD699116CE7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6:32.781" v="1533" actId="122"/>
        <pc:sldMkLst>
          <pc:docMk/>
          <pc:sldMk cId="1148838763" sldId="2147375613"/>
        </pc:sldMkLst>
        <pc:spChg chg="mod">
          <ac:chgData name="Bhushan Madapura [UNext]" userId="2baadad7-7b8e-4632-a62a-dff9a334b569" providerId="ADAL" clId="{F6E155E8-D84C-463E-A3B7-5CF65E1FB393}" dt="2024-08-26T15:15:48.857" v="1485" actId="948"/>
          <ac:spMkLst>
            <pc:docMk/>
            <pc:sldMk cId="1148838763" sldId="2147375613"/>
            <ac:spMk id="3" creationId="{CEA128C4-A0BC-A895-713C-306E7FF6289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7.610" v="1454"/>
          <ac:spMkLst>
            <pc:docMk/>
            <pc:sldMk cId="1148838763" sldId="2147375613"/>
            <ac:spMk id="6" creationId="{7A533F93-1145-78FC-44EC-2D1FF0070EC8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320" v="1481"/>
          <ac:spMkLst>
            <pc:docMk/>
            <pc:sldMk cId="1148838763" sldId="2147375613"/>
            <ac:spMk id="8" creationId="{D10124C6-6D24-43E2-53F9-F1CAF3218B04}"/>
          </ac:spMkLst>
        </pc:spChg>
        <pc:spChg chg="add del mod modVis">
          <ac:chgData name="Bhushan Madapura [UNext]" userId="2baadad7-7b8e-4632-a62a-dff9a334b569" providerId="ADAL" clId="{F6E155E8-D84C-463E-A3B7-5CF65E1FB393}" dt="2024-08-26T15:15:48.904" v="1507"/>
          <ac:spMkLst>
            <pc:docMk/>
            <pc:sldMk cId="1148838763" sldId="2147375613"/>
            <ac:spMk id="9" creationId="{9119CDCB-874F-9FE0-026A-9813546EEE2D}"/>
          </ac:spMkLst>
        </pc:spChg>
        <pc:spChg chg="add mod">
          <ac:chgData name="Bhushan Madapura [UNext]" userId="2baadad7-7b8e-4632-a62a-dff9a334b569" providerId="ADAL" clId="{F6E155E8-D84C-463E-A3B7-5CF65E1FB393}" dt="2024-08-26T15:16:21.486" v="1532" actId="207"/>
          <ac:spMkLst>
            <pc:docMk/>
            <pc:sldMk cId="1148838763" sldId="2147375613"/>
            <ac:spMk id="11" creationId="{8CC1343B-2E39-FEFF-8FF6-46822F18B432}"/>
          </ac:spMkLst>
        </pc:spChg>
        <pc:spChg chg="add mod">
          <ac:chgData name="Bhushan Madapura [UNext]" userId="2baadad7-7b8e-4632-a62a-dff9a334b569" providerId="ADAL" clId="{F6E155E8-D84C-463E-A3B7-5CF65E1FB393}" dt="2024-08-26T15:16:32.781" v="1533" actId="122"/>
          <ac:spMkLst>
            <pc:docMk/>
            <pc:sldMk cId="1148838763" sldId="2147375613"/>
            <ac:spMk id="12" creationId="{5A873A1A-E63F-91AE-7D43-ED0F86870147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8" creationId="{6C73795A-BE20-7075-E9C6-6F145CE60794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19" creationId="{A3E2F4D1-4417-E244-3DB9-A6FF5866A342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0" creationId="{3EBEB0AC-D407-44FD-A74F-90F67F3D13C3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1" creationId="{DF8FD767-7EE2-8BA3-9320-45A7293391FF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2" creationId="{9289516E-B769-4A13-DD90-39AC62DED9BD}"/>
          </ac:spMkLst>
        </pc:spChg>
        <pc:spChg chg="del">
          <ac:chgData name="Bhushan Madapura [UNext]" userId="2baadad7-7b8e-4632-a62a-dff9a334b569" providerId="ADAL" clId="{F6E155E8-D84C-463E-A3B7-5CF65E1FB393}" dt="2024-08-26T15:15:37.243" v="1413" actId="478"/>
          <ac:spMkLst>
            <pc:docMk/>
            <pc:sldMk cId="1148838763" sldId="2147375613"/>
            <ac:spMk id="23" creationId="{4461DDA7-0DFB-87EE-DF38-AA6219713C1B}"/>
          </ac:spMkLst>
        </pc:s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4" creationId="{DCA04876-65F9-DDA2-9E8E-9D570857B2A5}"/>
          </ac:grpSpMkLst>
        </pc:grpChg>
        <pc:grpChg chg="del mod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27" creationId="{B808CBE1-9B84-7818-F1B7-F6B6847390C9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36" creationId="{687B6C54-1790-E64F-C35E-76DA0084E125}"/>
          </ac:grpSpMkLst>
        </pc:grpChg>
        <pc:grpChg chg="del">
          <ac:chgData name="Bhushan Madapura [UNext]" userId="2baadad7-7b8e-4632-a62a-dff9a334b569" providerId="ADAL" clId="{F6E155E8-D84C-463E-A3B7-5CF65E1FB393}" dt="2024-08-26T15:15:53.458" v="1510" actId="478"/>
          <ac:grpSpMkLst>
            <pc:docMk/>
            <pc:sldMk cId="1148838763" sldId="2147375613"/>
            <ac:grpSpMk id="43" creationId="{3B45C904-9ACC-B1CD-AC94-A5F94AF041AF}"/>
          </ac:grpSpMkLst>
        </pc:grpChg>
        <pc:graphicFrameChg chg="mod">
          <ac:chgData name="Bhushan Madapura [UNext]" userId="2baadad7-7b8e-4632-a62a-dff9a334b569" providerId="ADAL" clId="{F6E155E8-D84C-463E-A3B7-5CF65E1FB393}" dt="2024-08-26T15:15:48.904" v="1509"/>
          <ac:graphicFrameMkLst>
            <pc:docMk/>
            <pc:sldMk cId="1148838763" sldId="2147375613"/>
            <ac:graphicFrameMk id="7" creationId="{3583FF9E-539E-FE29-E73B-3EF7E093601C}"/>
          </ac:graphicFrameMkLst>
        </pc:graphicFrameChg>
        <pc:picChg chg="add mod">
          <ac:chgData name="Bhushan Madapura [UNext]" userId="2baadad7-7b8e-4632-a62a-dff9a334b569" providerId="ADAL" clId="{F6E155E8-D84C-463E-A3B7-5CF65E1FB393}" dt="2024-08-26T15:15:31.036" v="1412" actId="207"/>
          <ac:picMkLst>
            <pc:docMk/>
            <pc:sldMk cId="1148838763" sldId="2147375613"/>
            <ac:picMk id="2" creationId="{09B39B69-AA92-EAA5-718F-24380CF24656}"/>
          </ac:picMkLst>
        </pc:picChg>
        <pc:picChg chg="del">
          <ac:chgData name="Bhushan Madapura [UNext]" userId="2baadad7-7b8e-4632-a62a-dff9a334b569" providerId="ADAL" clId="{F6E155E8-D84C-463E-A3B7-5CF65E1FB393}" dt="2024-08-26T15:15:09.941" v="1407" actId="478"/>
          <ac:picMkLst>
            <pc:docMk/>
            <pc:sldMk cId="1148838763" sldId="2147375613"/>
            <ac:picMk id="5" creationId="{B5EEB56D-B388-3B36-90D7-E1D1797C4F6C}"/>
          </ac:picMkLst>
        </pc:picChg>
      </pc:sldChg>
      <pc:sldChg chg="addSp delSp modSp add mod">
        <pc:chgData name="Bhushan Madapura [UNext]" userId="2baadad7-7b8e-4632-a62a-dff9a334b569" providerId="ADAL" clId="{F6E155E8-D84C-463E-A3B7-5CF65E1FB393}" dt="2024-08-26T15:18:14.699" v="1565" actId="20577"/>
        <pc:sldMkLst>
          <pc:docMk/>
          <pc:sldMk cId="3865850111" sldId="2147375614"/>
        </pc:sldMkLst>
        <pc:spChg chg="mod">
          <ac:chgData name="Bhushan Madapura [UNext]" userId="2baadad7-7b8e-4632-a62a-dff9a334b569" providerId="ADAL" clId="{F6E155E8-D84C-463E-A3B7-5CF65E1FB393}" dt="2024-08-26T15:16:59.035" v="1542" actId="948"/>
          <ac:spMkLst>
            <pc:docMk/>
            <pc:sldMk cId="3865850111" sldId="2147375614"/>
            <ac:spMk id="3" creationId="{CEA128C4-A0BC-A895-713C-306E7FF62894}"/>
          </ac:spMkLst>
        </pc:spChg>
        <pc:spChg chg="add mod">
          <ac:chgData name="Bhushan Madapura [UNext]" userId="2baadad7-7b8e-4632-a62a-dff9a334b569" providerId="ADAL" clId="{F6E155E8-D84C-463E-A3B7-5CF65E1FB393}" dt="2024-08-26T15:18:14.699" v="1565" actId="20577"/>
          <ac:spMkLst>
            <pc:docMk/>
            <pc:sldMk cId="3865850111" sldId="2147375614"/>
            <ac:spMk id="6" creationId="{AC2F88D2-81D4-FAD4-568E-A3F495B06411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1" creationId="{8CC1343B-2E39-FEFF-8FF6-46822F18B432}"/>
          </ac:spMkLst>
        </pc:spChg>
        <pc:spChg chg="del">
          <ac:chgData name="Bhushan Madapura [UNext]" userId="2baadad7-7b8e-4632-a62a-dff9a334b569" providerId="ADAL" clId="{F6E155E8-D84C-463E-A3B7-5CF65E1FB393}" dt="2024-08-26T15:17:18.476" v="1549" actId="478"/>
          <ac:spMkLst>
            <pc:docMk/>
            <pc:sldMk cId="3865850111" sldId="2147375614"/>
            <ac:spMk id="12" creationId="{5A873A1A-E63F-91AE-7D43-ED0F86870147}"/>
          </ac:spMkLst>
        </pc:spChg>
        <pc:graphicFrameChg chg="mod">
          <ac:chgData name="Bhushan Madapura [UNext]" userId="2baadad7-7b8e-4632-a62a-dff9a334b569" providerId="ADAL" clId="{F6E155E8-D84C-463E-A3B7-5CF65E1FB393}" dt="2024-08-26T15:16:59.048" v="1544"/>
          <ac:graphicFrameMkLst>
            <pc:docMk/>
            <pc:sldMk cId="3865850111" sldId="2147375614"/>
            <ac:graphicFrameMk id="7" creationId="{3583FF9E-539E-FE29-E73B-3EF7E093601C}"/>
          </ac:graphicFrameMkLst>
        </pc:graphicFrameChg>
        <pc:picChg chg="del">
          <ac:chgData name="Bhushan Madapura [UNext]" userId="2baadad7-7b8e-4632-a62a-dff9a334b569" providerId="ADAL" clId="{F6E155E8-D84C-463E-A3B7-5CF65E1FB393}" dt="2024-08-26T15:17:07.109" v="1545" actId="478"/>
          <ac:picMkLst>
            <pc:docMk/>
            <pc:sldMk cId="3865850111" sldId="2147375614"/>
            <ac:picMk id="2" creationId="{09B39B69-AA92-EAA5-718F-24380CF24656}"/>
          </ac:picMkLst>
        </pc:picChg>
        <pc:picChg chg="add mod">
          <ac:chgData name="Bhushan Madapura [UNext]" userId="2baadad7-7b8e-4632-a62a-dff9a334b569" providerId="ADAL" clId="{F6E155E8-D84C-463E-A3B7-5CF65E1FB393}" dt="2024-08-26T15:17:14.481" v="1548" actId="207"/>
          <ac:picMkLst>
            <pc:docMk/>
            <pc:sldMk cId="3865850111" sldId="2147375614"/>
            <ac:picMk id="5" creationId="{4C05FBB4-1D96-ED51-AB17-618E4D4052D9}"/>
          </ac:picMkLst>
        </pc:picChg>
      </pc:sldChg>
      <pc:sldMasterChg chg="delSldLayout">
        <pc:chgData name="Bhushan Madapura [UNext]" userId="2baadad7-7b8e-4632-a62a-dff9a334b569" providerId="ADAL" clId="{F6E155E8-D84C-463E-A3B7-5CF65E1FB393}" dt="2024-08-26T15:18:21.903" v="1573" actId="47"/>
        <pc:sldMasterMkLst>
          <pc:docMk/>
          <pc:sldMasterMk cId="2597032904" sldId="2147483648"/>
        </pc:sldMasterMkLst>
        <pc:sldLayoutChg chg="del">
          <pc:chgData name="Bhushan Madapura [UNext]" userId="2baadad7-7b8e-4632-a62a-dff9a334b569" providerId="ADAL" clId="{F6E155E8-D84C-463E-A3B7-5CF65E1FB393}" dt="2024-08-26T15:18:21.903" v="1573" actId="47"/>
          <pc:sldLayoutMkLst>
            <pc:docMk/>
            <pc:sldMasterMk cId="2597032904" sldId="2147483648"/>
            <pc:sldLayoutMk cId="351042113" sldId="2147483667"/>
          </pc:sldLayoutMkLst>
        </pc:sldLayoutChg>
      </pc:sldMasterChg>
    </pc:docChg>
  </pc:docChgLst>
  <pc:docChgLst>
    <pc:chgData name="Shygen, Neha A SBOBNG-PTIY/BBN" userId="5bc8d3e6-8db9-4072-96f9-9078288621f9" providerId="ADAL" clId="{A5D365D5-26D1-4131-9732-F802C25FFC91}"/>
    <pc:docChg chg="undo custSel addSld delSld modSld sldOrd">
      <pc:chgData name="Shygen, Neha A SBOBNG-PTIY/BBN" userId="5bc8d3e6-8db9-4072-96f9-9078288621f9" providerId="ADAL" clId="{A5D365D5-26D1-4131-9732-F802C25FFC91}" dt="2024-09-01T13:13:42.751" v="4104" actId="20577"/>
      <pc:docMkLst>
        <pc:docMk/>
      </pc:docMkLst>
      <pc:sldChg chg="modSp mod">
        <pc:chgData name="Shygen, Neha A SBOBNG-PTIY/BBN" userId="5bc8d3e6-8db9-4072-96f9-9078288621f9" providerId="ADAL" clId="{A5D365D5-26D1-4131-9732-F802C25FFC91}" dt="2024-09-01T13:13:30.681" v="4102" actId="20577"/>
        <pc:sldMkLst>
          <pc:docMk/>
          <pc:sldMk cId="3267775274" sldId="256"/>
        </pc:sldMkLst>
        <pc:spChg chg="mod">
          <ac:chgData name="Shygen, Neha A SBOBNG-PTIY/BBN" userId="5bc8d3e6-8db9-4072-96f9-9078288621f9" providerId="ADAL" clId="{A5D365D5-26D1-4131-9732-F802C25FFC91}" dt="2024-09-01T13:13:30.681" v="4102" actId="20577"/>
          <ac:spMkLst>
            <pc:docMk/>
            <pc:sldMk cId="3267775274" sldId="256"/>
            <ac:spMk id="6" creationId="{0C37A4A8-A3C7-407F-B123-88E2E165C827}"/>
          </ac:spMkLst>
        </pc:spChg>
        <pc:spChg chg="mod">
          <ac:chgData name="Shygen, Neha A SBOBNG-PTIY/BBN" userId="5bc8d3e6-8db9-4072-96f9-9078288621f9" providerId="ADAL" clId="{A5D365D5-26D1-4131-9732-F802C25FFC91}" dt="2024-09-01T08:54:57.591" v="28" actId="20577"/>
          <ac:spMkLst>
            <pc:docMk/>
            <pc:sldMk cId="3267775274" sldId="256"/>
            <ac:spMk id="12" creationId="{8A24547F-8A92-CDC5-A578-3733390534F2}"/>
          </ac:spMkLst>
        </pc:spChg>
      </pc:sldChg>
      <pc:sldChg chg="addSp modSp mod">
        <pc:chgData name="Shygen, Neha A SBOBNG-PTIY/BBN" userId="5bc8d3e6-8db9-4072-96f9-9078288621f9" providerId="ADAL" clId="{A5D365D5-26D1-4131-9732-F802C25FFC91}" dt="2024-09-01T08:59:59.411" v="156" actId="1076"/>
        <pc:sldMkLst>
          <pc:docMk/>
          <pc:sldMk cId="867832184" sldId="2147375589"/>
        </pc:sldMkLst>
        <pc:spChg chg="mod">
          <ac:chgData name="Shygen, Neha A SBOBNG-PTIY/BBN" userId="5bc8d3e6-8db9-4072-96f9-9078288621f9" providerId="ADAL" clId="{A5D365D5-26D1-4131-9732-F802C25FFC91}" dt="2024-09-01T08:59:16.997" v="146" actId="20577"/>
          <ac:spMkLst>
            <pc:docMk/>
            <pc:sldMk cId="867832184" sldId="2147375589"/>
            <ac:spMk id="10" creationId="{1119CB9E-042F-11E8-F683-654626D307B3}"/>
          </ac:spMkLst>
        </pc:spChg>
        <pc:spChg chg="mod">
          <ac:chgData name="Shygen, Neha A SBOBNG-PTIY/BBN" userId="5bc8d3e6-8db9-4072-96f9-9078288621f9" providerId="ADAL" clId="{A5D365D5-26D1-4131-9732-F802C25FFC91}" dt="2024-09-01T08:59:49.019" v="153" actId="20577"/>
          <ac:spMkLst>
            <pc:docMk/>
            <pc:sldMk cId="867832184" sldId="2147375589"/>
            <ac:spMk id="11" creationId="{CE0DDF5F-FE47-F9A2-FE84-53B63DFF494D}"/>
          </ac:spMkLst>
        </pc:spChg>
        <pc:picChg chg="add mod">
          <ac:chgData name="Shygen, Neha A SBOBNG-PTIY/BBN" userId="5bc8d3e6-8db9-4072-96f9-9078288621f9" providerId="ADAL" clId="{A5D365D5-26D1-4131-9732-F802C25FFC91}" dt="2024-09-01T08:59:59.411" v="156" actId="1076"/>
          <ac:picMkLst>
            <pc:docMk/>
            <pc:sldMk cId="867832184" sldId="2147375589"/>
            <ac:picMk id="6" creationId="{84A19BDE-02A8-44DA-98E5-7D3F4476929A}"/>
          </ac:picMkLst>
        </pc:picChg>
      </pc:sldChg>
      <pc:sldChg chg="addSp modSp mod">
        <pc:chgData name="Shygen, Neha A SBOBNG-PTIY/BBN" userId="5bc8d3e6-8db9-4072-96f9-9078288621f9" providerId="ADAL" clId="{A5D365D5-26D1-4131-9732-F802C25FFC91}" dt="2024-09-01T09:11:12.081" v="645" actId="12"/>
        <pc:sldMkLst>
          <pc:docMk/>
          <pc:sldMk cId="245881457" sldId="2147375597"/>
        </pc:sldMkLst>
        <pc:spChg chg="mod">
          <ac:chgData name="Shygen, Neha A SBOBNG-PTIY/BBN" userId="5bc8d3e6-8db9-4072-96f9-9078288621f9" providerId="ADAL" clId="{A5D365D5-26D1-4131-9732-F802C25FFC91}" dt="2024-09-01T09:04:26.511" v="195" actId="20577"/>
          <ac:spMkLst>
            <pc:docMk/>
            <pc:sldMk cId="245881457" sldId="2147375597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09:11:12.081" v="645" actId="12"/>
          <ac:spMkLst>
            <pc:docMk/>
            <pc:sldMk cId="245881457" sldId="2147375597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09:09:49.520" v="529" actId="20577"/>
          <ac:spMkLst>
            <pc:docMk/>
            <pc:sldMk cId="245881457" sldId="2147375597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09:09:58.742" v="533" actId="1076"/>
          <ac:picMkLst>
            <pc:docMk/>
            <pc:sldMk cId="245881457" sldId="2147375597"/>
            <ac:picMk id="5" creationId="{AC5BAA2F-0A73-1D90-55CB-9CB41B95AB84}"/>
          </ac:picMkLst>
        </pc:picChg>
      </pc:sldChg>
      <pc:sldChg chg="addSp modSp mod">
        <pc:chgData name="Shygen, Neha A SBOBNG-PTIY/BBN" userId="5bc8d3e6-8db9-4072-96f9-9078288621f9" providerId="ADAL" clId="{A5D365D5-26D1-4131-9732-F802C25FFC91}" dt="2024-09-01T12:59:10.363" v="4010" actId="1076"/>
        <pc:sldMkLst>
          <pc:docMk/>
          <pc:sldMk cId="1181112711" sldId="2147375600"/>
        </pc:sldMkLst>
        <pc:spChg chg="mod">
          <ac:chgData name="Shygen, Neha A SBOBNG-PTIY/BBN" userId="5bc8d3e6-8db9-4072-96f9-9078288621f9" providerId="ADAL" clId="{A5D365D5-26D1-4131-9732-F802C25FFC91}" dt="2024-09-01T11:53:05.740" v="1064" actId="20577"/>
          <ac:spMkLst>
            <pc:docMk/>
            <pc:sldMk cId="1181112711" sldId="2147375600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1:53:58.145" v="1096" actId="20577"/>
          <ac:spMkLst>
            <pc:docMk/>
            <pc:sldMk cId="1181112711" sldId="2147375600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2:58:58.230" v="4005" actId="20577"/>
          <ac:spMkLst>
            <pc:docMk/>
            <pc:sldMk cId="1181112711" sldId="2147375600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2:59:10.363" v="4010" actId="1076"/>
          <ac:picMkLst>
            <pc:docMk/>
            <pc:sldMk cId="1181112711" sldId="2147375600"/>
            <ac:picMk id="5" creationId="{6C88A94F-2992-3E37-71FD-9E097C350782}"/>
          </ac:picMkLst>
        </pc:picChg>
      </pc:sldChg>
      <pc:sldChg chg="modSp del mod">
        <pc:chgData name="Shygen, Neha A SBOBNG-PTIY/BBN" userId="5bc8d3e6-8db9-4072-96f9-9078288621f9" providerId="ADAL" clId="{A5D365D5-26D1-4131-9732-F802C25FFC91}" dt="2024-09-01T11:54:10.166" v="1097" actId="2696"/>
        <pc:sldMkLst>
          <pc:docMk/>
          <pc:sldMk cId="3233747587" sldId="2147375601"/>
        </pc:sldMkLst>
        <pc:spChg chg="mod">
          <ac:chgData name="Shygen, Neha A SBOBNG-PTIY/BBN" userId="5bc8d3e6-8db9-4072-96f9-9078288621f9" providerId="ADAL" clId="{A5D365D5-26D1-4131-9732-F802C25FFC91}" dt="2024-09-01T09:24:39.774" v="1047" actId="20577"/>
          <ac:spMkLst>
            <pc:docMk/>
            <pc:sldMk cId="3233747587" sldId="2147375601"/>
            <ac:spMk id="3" creationId="{CEA128C4-A0BC-A895-713C-306E7FF62894}"/>
          </ac:spMkLst>
        </pc:spChg>
      </pc:sldChg>
      <pc:sldChg chg="addSp delSp modSp mod">
        <pc:chgData name="Shygen, Neha A SBOBNG-PTIY/BBN" userId="5bc8d3e6-8db9-4072-96f9-9078288621f9" providerId="ADAL" clId="{A5D365D5-26D1-4131-9732-F802C25FFC91}" dt="2024-09-01T13:06:31.594" v="4090" actId="1076"/>
        <pc:sldMkLst>
          <pc:docMk/>
          <pc:sldMk cId="3971512377" sldId="2147375603"/>
        </pc:sldMkLst>
        <pc:spChg chg="mod">
          <ac:chgData name="Shygen, Neha A SBOBNG-PTIY/BBN" userId="5bc8d3e6-8db9-4072-96f9-9078288621f9" providerId="ADAL" clId="{A5D365D5-26D1-4131-9732-F802C25FFC91}" dt="2024-09-01T12:20:07.922" v="1903"/>
          <ac:spMkLst>
            <pc:docMk/>
            <pc:sldMk cId="3971512377" sldId="2147375603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2:23:22.730" v="2175" actId="20577"/>
          <ac:spMkLst>
            <pc:docMk/>
            <pc:sldMk cId="3971512377" sldId="2147375603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2:59:19.169" v="4011" actId="20577"/>
          <ac:spMkLst>
            <pc:docMk/>
            <pc:sldMk cId="3971512377" sldId="2147375603"/>
            <ac:spMk id="12" creationId="{E53E5C3F-4D2B-B85F-E592-E58E032C664C}"/>
          </ac:spMkLst>
        </pc:spChg>
        <pc:picChg chg="add del mod">
          <ac:chgData name="Shygen, Neha A SBOBNG-PTIY/BBN" userId="5bc8d3e6-8db9-4072-96f9-9078288621f9" providerId="ADAL" clId="{A5D365D5-26D1-4131-9732-F802C25FFC91}" dt="2024-09-01T13:00:27.391" v="4021" actId="478"/>
          <ac:picMkLst>
            <pc:docMk/>
            <pc:sldMk cId="3971512377" sldId="2147375603"/>
            <ac:picMk id="6" creationId="{5D254DC6-5E7F-3A5E-B215-17B987D6DFEA}"/>
          </ac:picMkLst>
        </pc:picChg>
        <pc:picChg chg="add mod">
          <ac:chgData name="Shygen, Neha A SBOBNG-PTIY/BBN" userId="5bc8d3e6-8db9-4072-96f9-9078288621f9" providerId="ADAL" clId="{A5D365D5-26D1-4131-9732-F802C25FFC91}" dt="2024-09-01T13:06:31.594" v="4090" actId="1076"/>
          <ac:picMkLst>
            <pc:docMk/>
            <pc:sldMk cId="3971512377" sldId="2147375603"/>
            <ac:picMk id="9" creationId="{CC06F0D2-3E2E-9102-1DDD-C0E0E3989F6D}"/>
          </ac:picMkLst>
        </pc:picChg>
      </pc:sldChg>
      <pc:sldChg chg="addSp delSp modSp mod">
        <pc:chgData name="Shygen, Neha A SBOBNG-PTIY/BBN" userId="5bc8d3e6-8db9-4072-96f9-9078288621f9" providerId="ADAL" clId="{A5D365D5-26D1-4131-9732-F802C25FFC91}" dt="2024-09-01T13:07:31.049" v="4092" actId="1076"/>
        <pc:sldMkLst>
          <pc:docMk/>
          <pc:sldMk cId="3179805674" sldId="2147375604"/>
        </pc:sldMkLst>
        <pc:spChg chg="mod">
          <ac:chgData name="Shygen, Neha A SBOBNG-PTIY/BBN" userId="5bc8d3e6-8db9-4072-96f9-9078288621f9" providerId="ADAL" clId="{A5D365D5-26D1-4131-9732-F802C25FFC91}" dt="2024-09-01T12:20:20.736" v="1904"/>
          <ac:spMkLst>
            <pc:docMk/>
            <pc:sldMk cId="3179805674" sldId="2147375604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2:25:21.223" v="2438" actId="20577"/>
          <ac:spMkLst>
            <pc:docMk/>
            <pc:sldMk cId="3179805674" sldId="2147375604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1:46.161" v="4031" actId="20577"/>
          <ac:spMkLst>
            <pc:docMk/>
            <pc:sldMk cId="3179805674" sldId="2147375604"/>
            <ac:spMk id="12" creationId="{E53E5C3F-4D2B-B85F-E592-E58E032C664C}"/>
          </ac:spMkLst>
        </pc:spChg>
        <pc:picChg chg="add del mod">
          <ac:chgData name="Shygen, Neha A SBOBNG-PTIY/BBN" userId="5bc8d3e6-8db9-4072-96f9-9078288621f9" providerId="ADAL" clId="{A5D365D5-26D1-4131-9732-F802C25FFC91}" dt="2024-09-01T13:02:19.901" v="4033" actId="478"/>
          <ac:picMkLst>
            <pc:docMk/>
            <pc:sldMk cId="3179805674" sldId="2147375604"/>
            <ac:picMk id="6" creationId="{EE057BDD-1619-3DC9-E307-44E98BC44C55}"/>
          </ac:picMkLst>
        </pc:picChg>
        <pc:picChg chg="add mod">
          <ac:chgData name="Shygen, Neha A SBOBNG-PTIY/BBN" userId="5bc8d3e6-8db9-4072-96f9-9078288621f9" providerId="ADAL" clId="{A5D365D5-26D1-4131-9732-F802C25FFC91}" dt="2024-09-01T13:07:31.049" v="4092" actId="1076"/>
          <ac:picMkLst>
            <pc:docMk/>
            <pc:sldMk cId="3179805674" sldId="2147375604"/>
            <ac:picMk id="9" creationId="{E7F48A5A-4E4A-60F7-7329-AD09FE615932}"/>
          </ac:picMkLst>
        </pc:picChg>
      </pc:sldChg>
      <pc:sldChg chg="addSp modSp mod">
        <pc:chgData name="Shygen, Neha A SBOBNG-PTIY/BBN" userId="5bc8d3e6-8db9-4072-96f9-9078288621f9" providerId="ADAL" clId="{A5D365D5-26D1-4131-9732-F802C25FFC91}" dt="2024-09-01T13:06:00.185" v="4083" actId="1076"/>
        <pc:sldMkLst>
          <pc:docMk/>
          <pc:sldMk cId="86366928" sldId="2147375605"/>
        </pc:sldMkLst>
        <pc:spChg chg="mod">
          <ac:chgData name="Shygen, Neha A SBOBNG-PTIY/BBN" userId="5bc8d3e6-8db9-4072-96f9-9078288621f9" providerId="ADAL" clId="{A5D365D5-26D1-4131-9732-F802C25FFC91}" dt="2024-09-01T12:20:36.666" v="1905"/>
          <ac:spMkLst>
            <pc:docMk/>
            <pc:sldMk cId="86366928" sldId="2147375605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2:30:09.717" v="2880" actId="20577"/>
          <ac:spMkLst>
            <pc:docMk/>
            <pc:sldMk cId="86366928" sldId="2147375605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5:53.770" v="4079" actId="20577"/>
          <ac:spMkLst>
            <pc:docMk/>
            <pc:sldMk cId="86366928" sldId="2147375605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3:06:00.185" v="4083" actId="1076"/>
          <ac:picMkLst>
            <pc:docMk/>
            <pc:sldMk cId="86366928" sldId="2147375605"/>
            <ac:picMk id="2" creationId="{AEAFA4E4-9A5A-5911-EBB2-92C0D11D1684}"/>
          </ac:picMkLst>
        </pc:picChg>
      </pc:sldChg>
      <pc:sldChg chg="addSp modSp mod">
        <pc:chgData name="Shygen, Neha A SBOBNG-PTIY/BBN" userId="5bc8d3e6-8db9-4072-96f9-9078288621f9" providerId="ADAL" clId="{A5D365D5-26D1-4131-9732-F802C25FFC91}" dt="2024-09-01T13:00:36.090" v="4024"/>
        <pc:sldMkLst>
          <pc:docMk/>
          <pc:sldMk cId="2340944189" sldId="2147375607"/>
        </pc:sldMkLst>
        <pc:spChg chg="mod">
          <ac:chgData name="Shygen, Neha A SBOBNG-PTIY/BBN" userId="5bc8d3e6-8db9-4072-96f9-9078288621f9" providerId="ADAL" clId="{A5D365D5-26D1-4131-9732-F802C25FFC91}" dt="2024-09-01T12:32:30.077" v="3143" actId="20577"/>
          <ac:spMkLst>
            <pc:docMk/>
            <pc:sldMk cId="2340944189" sldId="2147375607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0:35.439" v="4023" actId="20577"/>
          <ac:spMkLst>
            <pc:docMk/>
            <pc:sldMk cId="2340944189" sldId="2147375607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3:00:36.090" v="4024"/>
          <ac:picMkLst>
            <pc:docMk/>
            <pc:sldMk cId="2340944189" sldId="2147375607"/>
            <ac:picMk id="5" creationId="{00ABB84D-01E2-1E5D-DC53-941B73B59CE2}"/>
          </ac:picMkLst>
        </pc:picChg>
      </pc:sldChg>
      <pc:sldChg chg="addSp modSp mod">
        <pc:chgData name="Shygen, Neha A SBOBNG-PTIY/BBN" userId="5bc8d3e6-8db9-4072-96f9-9078288621f9" providerId="ADAL" clId="{A5D365D5-26D1-4131-9732-F802C25FFC91}" dt="2024-09-01T13:02:38.918" v="4040" actId="14100"/>
        <pc:sldMkLst>
          <pc:docMk/>
          <pc:sldMk cId="3159148252" sldId="2147375608"/>
        </pc:sldMkLst>
        <pc:spChg chg="mod">
          <ac:chgData name="Shygen, Neha A SBOBNG-PTIY/BBN" userId="5bc8d3e6-8db9-4072-96f9-9078288621f9" providerId="ADAL" clId="{A5D365D5-26D1-4131-9732-F802C25FFC91}" dt="2024-09-01T12:33:26.889" v="3292" actId="20577"/>
          <ac:spMkLst>
            <pc:docMk/>
            <pc:sldMk cId="3159148252" sldId="2147375608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2:27.844" v="4034" actId="20577"/>
          <ac:spMkLst>
            <pc:docMk/>
            <pc:sldMk cId="3159148252" sldId="2147375608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3:02:38.918" v="4040" actId="14100"/>
          <ac:picMkLst>
            <pc:docMk/>
            <pc:sldMk cId="3159148252" sldId="2147375608"/>
            <ac:picMk id="5" creationId="{72CDB5AA-0438-5C20-C4DA-CB1431B92EFA}"/>
          </ac:picMkLst>
        </pc:picChg>
      </pc:sldChg>
      <pc:sldChg chg="addSp modSp mod">
        <pc:chgData name="Shygen, Neha A SBOBNG-PTIY/BBN" userId="5bc8d3e6-8db9-4072-96f9-9078288621f9" providerId="ADAL" clId="{A5D365D5-26D1-4131-9732-F802C25FFC91}" dt="2024-09-01T13:08:30.447" v="4094" actId="1076"/>
        <pc:sldMkLst>
          <pc:docMk/>
          <pc:sldMk cId="3070204084" sldId="2147375609"/>
        </pc:sldMkLst>
        <pc:spChg chg="mod">
          <ac:chgData name="Shygen, Neha A SBOBNG-PTIY/BBN" userId="5bc8d3e6-8db9-4072-96f9-9078288621f9" providerId="ADAL" clId="{A5D365D5-26D1-4131-9732-F802C25FFC91}" dt="2024-09-01T12:34:34.743" v="3437" actId="20577"/>
          <ac:spMkLst>
            <pc:docMk/>
            <pc:sldMk cId="3070204084" sldId="2147375609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2:45.134" v="4042" actId="20577"/>
          <ac:spMkLst>
            <pc:docMk/>
            <pc:sldMk cId="3070204084" sldId="2147375609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3:08:30.447" v="4094" actId="1076"/>
          <ac:picMkLst>
            <pc:docMk/>
            <pc:sldMk cId="3070204084" sldId="2147375609"/>
            <ac:picMk id="5" creationId="{BEA79D45-4117-2AF7-4FF2-C7F0FB1A14A7}"/>
          </ac:picMkLst>
        </pc:picChg>
      </pc:sldChg>
      <pc:sldChg chg="modSp mod">
        <pc:chgData name="Shygen, Neha A SBOBNG-PTIY/BBN" userId="5bc8d3e6-8db9-4072-96f9-9078288621f9" providerId="ADAL" clId="{A5D365D5-26D1-4131-9732-F802C25FFC91}" dt="2024-09-01T12:39:24.527" v="3715" actId="20577"/>
        <pc:sldMkLst>
          <pc:docMk/>
          <pc:sldMk cId="3754613224" sldId="2147375611"/>
        </pc:sldMkLst>
        <pc:spChg chg="mod">
          <ac:chgData name="Shygen, Neha A SBOBNG-PTIY/BBN" userId="5bc8d3e6-8db9-4072-96f9-9078288621f9" providerId="ADAL" clId="{A5D365D5-26D1-4131-9732-F802C25FFC91}" dt="2024-09-01T12:38:51.923" v="3634" actId="20577"/>
          <ac:spMkLst>
            <pc:docMk/>
            <pc:sldMk cId="3754613224" sldId="2147375611"/>
            <ac:spMk id="18" creationId="{6C73795A-BE20-7075-E9C6-6F145CE60794}"/>
          </ac:spMkLst>
        </pc:spChg>
        <pc:spChg chg="mod">
          <ac:chgData name="Shygen, Neha A SBOBNG-PTIY/BBN" userId="5bc8d3e6-8db9-4072-96f9-9078288621f9" providerId="ADAL" clId="{A5D365D5-26D1-4131-9732-F802C25FFC91}" dt="2024-09-01T12:38:40.352" v="3606" actId="20577"/>
          <ac:spMkLst>
            <pc:docMk/>
            <pc:sldMk cId="3754613224" sldId="2147375611"/>
            <ac:spMk id="19" creationId="{A3E2F4D1-4417-E244-3DB9-A6FF5866A342}"/>
          </ac:spMkLst>
        </pc:spChg>
        <pc:spChg chg="mod">
          <ac:chgData name="Shygen, Neha A SBOBNG-PTIY/BBN" userId="5bc8d3e6-8db9-4072-96f9-9078288621f9" providerId="ADAL" clId="{A5D365D5-26D1-4131-9732-F802C25FFC91}" dt="2024-09-01T12:39:24.527" v="3715" actId="20577"/>
          <ac:spMkLst>
            <pc:docMk/>
            <pc:sldMk cId="3754613224" sldId="2147375611"/>
            <ac:spMk id="20" creationId="{3EBEB0AC-D407-44FD-A74F-90F67F3D13C3}"/>
          </ac:spMkLst>
        </pc:spChg>
      </pc:sldChg>
      <pc:sldChg chg="addSp modSp mod">
        <pc:chgData name="Shygen, Neha A SBOBNG-PTIY/BBN" userId="5bc8d3e6-8db9-4072-96f9-9078288621f9" providerId="ADAL" clId="{A5D365D5-26D1-4131-9732-F802C25FFC91}" dt="2024-09-01T13:11:15.789" v="4100" actId="1076"/>
        <pc:sldMkLst>
          <pc:docMk/>
          <pc:sldMk cId="1148838763" sldId="2147375613"/>
        </pc:sldMkLst>
        <pc:spChg chg="mod">
          <ac:chgData name="Shygen, Neha A SBOBNG-PTIY/BBN" userId="5bc8d3e6-8db9-4072-96f9-9078288621f9" providerId="ADAL" clId="{A5D365D5-26D1-4131-9732-F802C25FFC91}" dt="2024-09-01T12:40:43.231" v="3880" actId="20577"/>
          <ac:spMkLst>
            <pc:docMk/>
            <pc:sldMk cId="1148838763" sldId="2147375613"/>
            <ac:spMk id="11" creationId="{8CC1343B-2E39-FEFF-8FF6-46822F18B432}"/>
          </ac:spMkLst>
        </pc:spChg>
        <pc:spChg chg="mod">
          <ac:chgData name="Shygen, Neha A SBOBNG-PTIY/BBN" userId="5bc8d3e6-8db9-4072-96f9-9078288621f9" providerId="ADAL" clId="{A5D365D5-26D1-4131-9732-F802C25FFC91}" dt="2024-09-01T13:08:44.125" v="4098" actId="20577"/>
          <ac:spMkLst>
            <pc:docMk/>
            <pc:sldMk cId="1148838763" sldId="2147375613"/>
            <ac:spMk id="12" creationId="{5A873A1A-E63F-91AE-7D43-ED0F86870147}"/>
          </ac:spMkLst>
        </pc:spChg>
        <pc:picChg chg="add mod">
          <ac:chgData name="Shygen, Neha A SBOBNG-PTIY/BBN" userId="5bc8d3e6-8db9-4072-96f9-9078288621f9" providerId="ADAL" clId="{A5D365D5-26D1-4131-9732-F802C25FFC91}" dt="2024-09-01T13:11:15.789" v="4100" actId="1076"/>
          <ac:picMkLst>
            <pc:docMk/>
            <pc:sldMk cId="1148838763" sldId="2147375613"/>
            <ac:picMk id="6" creationId="{2E75524D-5B97-9162-6662-C8AF33904AC5}"/>
          </ac:picMkLst>
        </pc:picChg>
      </pc:sldChg>
      <pc:sldChg chg="modSp mod">
        <pc:chgData name="Shygen, Neha A SBOBNG-PTIY/BBN" userId="5bc8d3e6-8db9-4072-96f9-9078288621f9" providerId="ADAL" clId="{A5D365D5-26D1-4131-9732-F802C25FFC91}" dt="2024-09-01T12:42:43.497" v="3998" actId="20577"/>
        <pc:sldMkLst>
          <pc:docMk/>
          <pc:sldMk cId="3865850111" sldId="2147375614"/>
        </pc:sldMkLst>
        <pc:spChg chg="mod">
          <ac:chgData name="Shygen, Neha A SBOBNG-PTIY/BBN" userId="5bc8d3e6-8db9-4072-96f9-9078288621f9" providerId="ADAL" clId="{A5D365D5-26D1-4131-9732-F802C25FFC91}" dt="2024-09-01T12:42:43.497" v="3998" actId="20577"/>
          <ac:spMkLst>
            <pc:docMk/>
            <pc:sldMk cId="3865850111" sldId="2147375614"/>
            <ac:spMk id="6" creationId="{AC2F88D2-81D4-FAD4-568E-A3F495B06411}"/>
          </ac:spMkLst>
        </pc:spChg>
      </pc:sldChg>
      <pc:sldChg chg="addSp modSp add mod">
        <pc:chgData name="Shygen, Neha A SBOBNG-PTIY/BBN" userId="5bc8d3e6-8db9-4072-96f9-9078288621f9" providerId="ADAL" clId="{A5D365D5-26D1-4131-9732-F802C25FFC91}" dt="2024-09-01T12:19:43.472" v="1902" actId="20577"/>
        <pc:sldMkLst>
          <pc:docMk/>
          <pc:sldMk cId="2407521804" sldId="2147375615"/>
        </pc:sldMkLst>
        <pc:spChg chg="mod">
          <ac:chgData name="Shygen, Neha A SBOBNG-PTIY/BBN" userId="5bc8d3e6-8db9-4072-96f9-9078288621f9" providerId="ADAL" clId="{A5D365D5-26D1-4131-9732-F802C25FFC91}" dt="2024-09-01T12:19:43.472" v="1902" actId="20577"/>
          <ac:spMkLst>
            <pc:docMk/>
            <pc:sldMk cId="2407521804" sldId="2147375615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2:17:40.228" v="1881" actId="20577"/>
          <ac:spMkLst>
            <pc:docMk/>
            <pc:sldMk cId="2407521804" sldId="2147375615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2:19:11.795" v="1888" actId="14100"/>
          <ac:spMkLst>
            <pc:docMk/>
            <pc:sldMk cId="2407521804" sldId="2147375615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2:19:11.795" v="1888" actId="14100"/>
          <ac:picMkLst>
            <pc:docMk/>
            <pc:sldMk cId="2407521804" sldId="2147375615"/>
            <ac:picMk id="2050" creationId="{666BE887-B3DD-B3B3-FC92-64C53B18FDB0}"/>
          </ac:picMkLst>
        </pc:picChg>
        <pc:picChg chg="add mod">
          <ac:chgData name="Shygen, Neha A SBOBNG-PTIY/BBN" userId="5bc8d3e6-8db9-4072-96f9-9078288621f9" providerId="ADAL" clId="{A5D365D5-26D1-4131-9732-F802C25FFC91}" dt="2024-09-01T12:19:21.734" v="1891" actId="14100"/>
          <ac:picMkLst>
            <pc:docMk/>
            <pc:sldMk cId="2407521804" sldId="2147375615"/>
            <ac:picMk id="2052" creationId="{DE216BA0-0C75-ADE5-03A2-B8F8C99F7118}"/>
          </ac:picMkLst>
        </pc:picChg>
        <pc:picChg chg="add mod">
          <ac:chgData name="Shygen, Neha A SBOBNG-PTIY/BBN" userId="5bc8d3e6-8db9-4072-96f9-9078288621f9" providerId="ADAL" clId="{A5D365D5-26D1-4131-9732-F802C25FFC91}" dt="2024-09-01T12:19:39.696" v="1896" actId="1076"/>
          <ac:picMkLst>
            <pc:docMk/>
            <pc:sldMk cId="2407521804" sldId="2147375615"/>
            <ac:picMk id="2054" creationId="{0C4627A1-E5E1-200E-9871-B238876A2416}"/>
          </ac:picMkLst>
        </pc:picChg>
      </pc:sldChg>
      <pc:sldChg chg="addSp delSp modSp add del mod ord">
        <pc:chgData name="Shygen, Neha A SBOBNG-PTIY/BBN" userId="5bc8d3e6-8db9-4072-96f9-9078288621f9" providerId="ADAL" clId="{A5D365D5-26D1-4131-9732-F802C25FFC91}" dt="2024-09-01T12:13:46.936" v="1513" actId="2696"/>
        <pc:sldMkLst>
          <pc:docMk/>
          <pc:sldMk cId="563789338" sldId="2147375616"/>
        </pc:sldMkLst>
        <pc:spChg chg="add">
          <ac:chgData name="Shygen, Neha A SBOBNG-PTIY/BBN" userId="5bc8d3e6-8db9-4072-96f9-9078288621f9" providerId="ADAL" clId="{A5D365D5-26D1-4131-9732-F802C25FFC91}" dt="2024-09-01T11:58:02.392" v="1311"/>
          <ac:spMkLst>
            <pc:docMk/>
            <pc:sldMk cId="563789338" sldId="2147375616"/>
            <ac:spMk id="2" creationId="{831FFCF0-DD79-7B53-5233-0F43D79C3A81}"/>
          </ac:spMkLst>
        </pc:spChg>
        <pc:spChg chg="mod">
          <ac:chgData name="Shygen, Neha A SBOBNG-PTIY/BBN" userId="5bc8d3e6-8db9-4072-96f9-9078288621f9" providerId="ADAL" clId="{A5D365D5-26D1-4131-9732-F802C25FFC91}" dt="2024-09-01T12:00:58.449" v="1345" actId="20577"/>
          <ac:spMkLst>
            <pc:docMk/>
            <pc:sldMk cId="563789338" sldId="2147375616"/>
            <ac:spMk id="3" creationId="{CEA128C4-A0BC-A895-713C-306E7FF62894}"/>
          </ac:spMkLst>
        </pc:spChg>
        <pc:spChg chg="add mod">
          <ac:chgData name="Shygen, Neha A SBOBNG-PTIY/BBN" userId="5bc8d3e6-8db9-4072-96f9-9078288621f9" providerId="ADAL" clId="{A5D365D5-26D1-4131-9732-F802C25FFC91}" dt="2024-09-01T11:58:42.201" v="1316" actId="1076"/>
          <ac:spMkLst>
            <pc:docMk/>
            <pc:sldMk cId="563789338" sldId="2147375616"/>
            <ac:spMk id="5" creationId="{D37A4A0F-1D7D-E12D-313A-F1FE1FD683F2}"/>
          </ac:spMkLst>
        </pc:spChg>
        <pc:spChg chg="mod">
          <ac:chgData name="Shygen, Neha A SBOBNG-PTIY/BBN" userId="5bc8d3e6-8db9-4072-96f9-9078288621f9" providerId="ADAL" clId="{A5D365D5-26D1-4131-9732-F802C25FFC91}" dt="2024-09-01T12:12:47.466" v="1512" actId="20577"/>
          <ac:spMkLst>
            <pc:docMk/>
            <pc:sldMk cId="563789338" sldId="2147375616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2:10:04.095" v="1361" actId="14100"/>
          <ac:spMkLst>
            <pc:docMk/>
            <pc:sldMk cId="563789338" sldId="2147375616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2:10:53.578" v="1373" actId="1076"/>
          <ac:picMkLst>
            <pc:docMk/>
            <pc:sldMk cId="563789338" sldId="2147375616"/>
            <ac:picMk id="8" creationId="{6ADE1D2E-D90D-392B-67B0-F83F45331BB0}"/>
          </ac:picMkLst>
        </pc:picChg>
        <pc:picChg chg="add del mod">
          <ac:chgData name="Shygen, Neha A SBOBNG-PTIY/BBN" userId="5bc8d3e6-8db9-4072-96f9-9078288621f9" providerId="ADAL" clId="{A5D365D5-26D1-4131-9732-F802C25FFC91}" dt="2024-09-01T12:10:37.603" v="1367" actId="478"/>
          <ac:picMkLst>
            <pc:docMk/>
            <pc:sldMk cId="563789338" sldId="2147375616"/>
            <ac:picMk id="14" creationId="{F523F89B-BF97-8BDA-F07E-9D7EA52F7E59}"/>
          </ac:picMkLst>
        </pc:picChg>
        <pc:picChg chg="add mod">
          <ac:chgData name="Shygen, Neha A SBOBNG-PTIY/BBN" userId="5bc8d3e6-8db9-4072-96f9-9078288621f9" providerId="ADAL" clId="{A5D365D5-26D1-4131-9732-F802C25FFC91}" dt="2024-09-01T12:11:02.127" v="1374" actId="14100"/>
          <ac:picMkLst>
            <pc:docMk/>
            <pc:sldMk cId="563789338" sldId="2147375616"/>
            <ac:picMk id="16" creationId="{C051D8AE-EF30-76C3-98BC-839A5E393BD9}"/>
          </ac:picMkLst>
        </pc:picChg>
      </pc:sldChg>
      <pc:sldChg chg="delSp modSp mod">
        <pc:chgData name="Shygen, Neha A SBOBNG-PTIY/BBN" userId="5bc8d3e6-8db9-4072-96f9-9078288621f9" providerId="ADAL" clId="{A5D365D5-26D1-4131-9732-F802C25FFC91}" dt="2024-09-01T13:06:19.689" v="4089" actId="1076"/>
        <pc:sldMkLst>
          <pc:docMk/>
          <pc:sldMk cId="951608246" sldId="2147375617"/>
        </pc:sldMkLst>
        <pc:spChg chg="mod">
          <ac:chgData name="Shygen, Neha A SBOBNG-PTIY/BBN" userId="5bc8d3e6-8db9-4072-96f9-9078288621f9" providerId="ADAL" clId="{A5D365D5-26D1-4131-9732-F802C25FFC91}" dt="2024-09-01T13:06:15.634" v="4087" actId="14100"/>
          <ac:spMkLst>
            <pc:docMk/>
            <pc:sldMk cId="951608246" sldId="2147375617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6:12.397" v="4086" actId="14100"/>
          <ac:spMkLst>
            <pc:docMk/>
            <pc:sldMk cId="951608246" sldId="2147375617"/>
            <ac:spMk id="12" creationId="{E53E5C3F-4D2B-B85F-E592-E58E032C664C}"/>
          </ac:spMkLst>
        </pc:spChg>
        <pc:picChg chg="mod">
          <ac:chgData name="Shygen, Neha A SBOBNG-PTIY/BBN" userId="5bc8d3e6-8db9-4072-96f9-9078288621f9" providerId="ADAL" clId="{A5D365D5-26D1-4131-9732-F802C25FFC91}" dt="2024-09-01T13:06:19.689" v="4089" actId="1076"/>
          <ac:picMkLst>
            <pc:docMk/>
            <pc:sldMk cId="951608246" sldId="2147375617"/>
            <ac:picMk id="8" creationId="{6ADE1D2E-D90D-392B-67B0-F83F45331BB0}"/>
          </ac:picMkLst>
        </pc:picChg>
        <pc:picChg chg="del">
          <ac:chgData name="Shygen, Neha A SBOBNG-PTIY/BBN" userId="5bc8d3e6-8db9-4072-96f9-9078288621f9" providerId="ADAL" clId="{A5D365D5-26D1-4131-9732-F802C25FFC91}" dt="2024-09-01T13:05:44.751" v="4077" actId="478"/>
          <ac:picMkLst>
            <pc:docMk/>
            <pc:sldMk cId="951608246" sldId="2147375617"/>
            <ac:picMk id="16" creationId="{C051D8AE-EF30-76C3-98BC-839A5E393BD9}"/>
          </ac:picMkLst>
        </pc:picChg>
      </pc:sldChg>
      <pc:sldChg chg="addSp modSp add mod">
        <pc:chgData name="Shygen, Neha A SBOBNG-PTIY/BBN" userId="5bc8d3e6-8db9-4072-96f9-9078288621f9" providerId="ADAL" clId="{A5D365D5-26D1-4131-9732-F802C25FFC91}" dt="2024-09-01T13:13:42.751" v="4104" actId="20577"/>
        <pc:sldMkLst>
          <pc:docMk/>
          <pc:sldMk cId="70754927" sldId="2147375618"/>
        </pc:sldMkLst>
        <pc:spChg chg="mod">
          <ac:chgData name="Shygen, Neha A SBOBNG-PTIY/BBN" userId="5bc8d3e6-8db9-4072-96f9-9078288621f9" providerId="ADAL" clId="{A5D365D5-26D1-4131-9732-F802C25FFC91}" dt="2024-09-01T13:13:42.751" v="4104" actId="20577"/>
          <ac:spMkLst>
            <pc:docMk/>
            <pc:sldMk cId="70754927" sldId="2147375618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2:31:12.377" v="3051" actId="20577"/>
          <ac:spMkLst>
            <pc:docMk/>
            <pc:sldMk cId="70754927" sldId="2147375618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4:54.763" v="4061" actId="20577"/>
          <ac:spMkLst>
            <pc:docMk/>
            <pc:sldMk cId="70754927" sldId="2147375618"/>
            <ac:spMk id="12" creationId="{E53E5C3F-4D2B-B85F-E592-E58E032C664C}"/>
          </ac:spMkLst>
        </pc:spChg>
        <pc:picChg chg="add mod">
          <ac:chgData name="Shygen, Neha A SBOBNG-PTIY/BBN" userId="5bc8d3e6-8db9-4072-96f9-9078288621f9" providerId="ADAL" clId="{A5D365D5-26D1-4131-9732-F802C25FFC91}" dt="2024-09-01T13:05:29.697" v="4075" actId="14100"/>
          <ac:picMkLst>
            <pc:docMk/>
            <pc:sldMk cId="70754927" sldId="2147375618"/>
            <ac:picMk id="6" creationId="{C92CE0F9-173C-7721-7AE1-262B7F44CE8A}"/>
          </ac:picMkLst>
        </pc:picChg>
        <pc:picChg chg="add mod">
          <ac:chgData name="Shygen, Neha A SBOBNG-PTIY/BBN" userId="5bc8d3e6-8db9-4072-96f9-9078288621f9" providerId="ADAL" clId="{A5D365D5-26D1-4131-9732-F802C25FFC91}" dt="2024-09-01T13:05:32.456" v="4076" actId="1076"/>
          <ac:picMkLst>
            <pc:docMk/>
            <pc:sldMk cId="70754927" sldId="2147375618"/>
            <ac:picMk id="9" creationId="{9697A9FE-82FA-F21D-C6F1-3AA44166878E}"/>
          </ac:picMkLst>
        </pc:picChg>
      </pc:sldChg>
      <pc:sldChg chg="addSp delSp modSp add mod">
        <pc:chgData name="Shygen, Neha A SBOBNG-PTIY/BBN" userId="5bc8d3e6-8db9-4072-96f9-9078288621f9" providerId="ADAL" clId="{A5D365D5-26D1-4131-9732-F802C25FFC91}" dt="2024-09-01T13:08:35.415" v="4096" actId="1076"/>
        <pc:sldMkLst>
          <pc:docMk/>
          <pc:sldMk cId="2768527952" sldId="2147375619"/>
        </pc:sldMkLst>
        <pc:spChg chg="mod">
          <ac:chgData name="Shygen, Neha A SBOBNG-PTIY/BBN" userId="5bc8d3e6-8db9-4072-96f9-9078288621f9" providerId="ADAL" clId="{A5D365D5-26D1-4131-9732-F802C25FFC91}" dt="2024-09-01T12:34:42.706" v="3441" actId="20577"/>
          <ac:spMkLst>
            <pc:docMk/>
            <pc:sldMk cId="2768527952" sldId="2147375619"/>
            <ac:spMk id="3" creationId="{CEA128C4-A0BC-A895-713C-306E7FF62894}"/>
          </ac:spMkLst>
        </pc:spChg>
        <pc:spChg chg="mod">
          <ac:chgData name="Shygen, Neha A SBOBNG-PTIY/BBN" userId="5bc8d3e6-8db9-4072-96f9-9078288621f9" providerId="ADAL" clId="{A5D365D5-26D1-4131-9732-F802C25FFC91}" dt="2024-09-01T12:35:56.039" v="3540" actId="20577"/>
          <ac:spMkLst>
            <pc:docMk/>
            <pc:sldMk cId="2768527952" sldId="2147375619"/>
            <ac:spMk id="11" creationId="{DE9F1BE0-7910-FA1B-DCE8-56EFD1E4FC09}"/>
          </ac:spMkLst>
        </pc:spChg>
        <pc:spChg chg="mod">
          <ac:chgData name="Shygen, Neha A SBOBNG-PTIY/BBN" userId="5bc8d3e6-8db9-4072-96f9-9078288621f9" providerId="ADAL" clId="{A5D365D5-26D1-4131-9732-F802C25FFC91}" dt="2024-09-01T13:03:07.765" v="4044" actId="20577"/>
          <ac:spMkLst>
            <pc:docMk/>
            <pc:sldMk cId="2768527952" sldId="2147375619"/>
            <ac:spMk id="12" creationId="{E53E5C3F-4D2B-B85F-E592-E58E032C664C}"/>
          </ac:spMkLst>
        </pc:spChg>
        <pc:picChg chg="add del mod">
          <ac:chgData name="Shygen, Neha A SBOBNG-PTIY/BBN" userId="5bc8d3e6-8db9-4072-96f9-9078288621f9" providerId="ADAL" clId="{A5D365D5-26D1-4131-9732-F802C25FFC91}" dt="2024-09-01T13:08:33.058" v="4095" actId="478"/>
          <ac:picMkLst>
            <pc:docMk/>
            <pc:sldMk cId="2768527952" sldId="2147375619"/>
            <ac:picMk id="6" creationId="{747DC779-6DBF-365D-CFC0-26240AD1D233}"/>
          </ac:picMkLst>
        </pc:picChg>
        <pc:picChg chg="add mod">
          <ac:chgData name="Shygen, Neha A SBOBNG-PTIY/BBN" userId="5bc8d3e6-8db9-4072-96f9-9078288621f9" providerId="ADAL" clId="{A5D365D5-26D1-4131-9732-F802C25FFC91}" dt="2024-09-01T13:08:35.415" v="4096" actId="1076"/>
          <ac:picMkLst>
            <pc:docMk/>
            <pc:sldMk cId="2768527952" sldId="2147375619"/>
            <ac:picMk id="9" creationId="{749EC07E-EE04-B38E-F23F-4D464D43865C}"/>
          </ac:picMkLst>
        </pc:picChg>
      </pc:sldChg>
    </pc:docChg>
  </pc:docChgLst>
  <pc:docChgLst>
    <pc:chgData name="Bhushan Madapura [UNext]" userId="2baadad7-7b8e-4632-a62a-dff9a334b569" providerId="ADAL" clId="{8AA35C18-0C06-49EF-AC0C-5255EBFFF153}"/>
    <pc:docChg chg="modSld">
      <pc:chgData name="Bhushan Madapura [UNext]" userId="2baadad7-7b8e-4632-a62a-dff9a334b569" providerId="ADAL" clId="{8AA35C18-0C06-49EF-AC0C-5255EBFFF153}" dt="2024-08-23T04:50:16.802" v="0" actId="14861"/>
      <pc:docMkLst>
        <pc:docMk/>
      </pc:docMkLst>
      <pc:sldChg chg="modSp mod">
        <pc:chgData name="Bhushan Madapura [UNext]" userId="2baadad7-7b8e-4632-a62a-dff9a334b569" providerId="ADAL" clId="{8AA35C18-0C06-49EF-AC0C-5255EBFFF153}" dt="2024-08-23T04:50:16.802" v="0" actId="14861"/>
        <pc:sldMkLst>
          <pc:docMk/>
          <pc:sldMk cId="349082050" sldId="2147375595"/>
        </pc:sldMkLst>
        <pc:picChg chg="mod">
          <ac:chgData name="Bhushan Madapura [UNext]" userId="2baadad7-7b8e-4632-a62a-dff9a334b569" providerId="ADAL" clId="{8AA35C18-0C06-49EF-AC0C-5255EBFFF153}" dt="2024-08-23T04:50:16.802" v="0" actId="14861"/>
          <ac:picMkLst>
            <pc:docMk/>
            <pc:sldMk cId="349082050" sldId="2147375595"/>
            <ac:picMk id="3" creationId="{6138DF7C-3FF2-7FE5-FD04-5EBB2C596F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FE5A76-C01F-4BC9-88F3-398B036E3D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8A5B3-1817-426C-9FE1-7C805AB7B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65F293-8627-45D3-8E1A-F6ADA80B8E24}" type="datetimeFigureOut">
              <a:rPr lang="en-US" smtClean="0"/>
              <a:t>9/1/2024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30698-86D0-4ED7-BA12-B188B70018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8B094-49A8-4C1A-89B2-A2DD3D782F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9A553-0509-4CFD-AE32-30968D1E42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57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09F1D-83B7-43AF-A495-3D2B1AB5AEA1}" type="datetimeFigureOut">
              <a:rPr lang="fr-FR" smtClean="0"/>
              <a:t>01/09/2024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40836-DCE2-43E5-BC89-B27048B0D1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F0E9A1-B6DE-4168-B5A1-8DD9A175CD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322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424BBA8-8B40-48D2-944C-09BAE91D37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32334" y="4544698"/>
            <a:ext cx="6259003" cy="16557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B38EA-93F4-4AE2-A67B-F3B4600D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63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C65561A-2CFC-4A8B-9C60-BCE32A0B5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615" y="3716073"/>
            <a:ext cx="10525125" cy="12017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5ED35D-2033-4D06-A960-F501039EB620}"/>
              </a:ext>
            </a:extLst>
          </p:cNvPr>
          <p:cNvGrpSpPr/>
          <p:nvPr userDrawn="1"/>
        </p:nvGrpSpPr>
        <p:grpSpPr>
          <a:xfrm>
            <a:off x="667246" y="786655"/>
            <a:ext cx="1903700" cy="594469"/>
            <a:chOff x="-1341375" y="2360931"/>
            <a:chExt cx="1059076" cy="33071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C09FDE2-AE7C-485C-ADFC-AC10B7828C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1960"/>
            <a:stretch/>
          </p:blipFill>
          <p:spPr>
            <a:xfrm>
              <a:off x="-1108801" y="2360931"/>
              <a:ext cx="826502" cy="33071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C0F8E41-253E-41DF-8E38-8F20042CF5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78849"/>
            <a:stretch/>
          </p:blipFill>
          <p:spPr>
            <a:xfrm>
              <a:off x="-1341375" y="2360931"/>
              <a:ext cx="224001" cy="33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525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Video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edia Placeholder 18">
            <a:extLst>
              <a:ext uri="{FF2B5EF4-FFF2-40B4-BE49-F238E27FC236}">
                <a16:creationId xmlns:a16="http://schemas.microsoft.com/office/drawing/2014/main" id="{0163825F-9622-442C-A955-9A670AE36873}"/>
              </a:ext>
            </a:extLst>
          </p:cNvPr>
          <p:cNvSpPr>
            <a:spLocks noGrp="1"/>
          </p:cNvSpPr>
          <p:nvPr>
            <p:ph type="media" sz="quarter" idx="15"/>
          </p:nvPr>
        </p:nvSpPr>
        <p:spPr>
          <a:xfrm>
            <a:off x="463550" y="2155178"/>
            <a:ext cx="4939724" cy="2766001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270D"/>
              </a:buClr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2129C50-A50F-426C-A1B4-A5BC0AE117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4023A7D-6604-4466-8935-5BE76FFE35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0D8C073-C831-4972-98E2-0D778FB919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75597" y="2155178"/>
            <a:ext cx="5748232" cy="276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AEBAD36-EC7D-4C77-89DF-F466D092DE3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0C2C1531-8A99-4649-BB92-845205A8A3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5CB26993-C947-4534-8402-0F64F94B2D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3999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3BBA6-5CE3-44D2-BEC3-1F68D8C3484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AE695197-BFA0-4150-8526-A4FF3214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213610D-1924-491C-AEBA-1EC139931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363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46F6C916-80AD-43A5-AE45-7BB6AF28E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32"/>
          <a:stretch/>
        </p:blipFill>
        <p:spPr>
          <a:xfrm>
            <a:off x="-1" y="8789"/>
            <a:ext cx="12192001" cy="5996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C865BB1-7E41-4D27-A250-D75244451574}"/>
              </a:ext>
            </a:extLst>
          </p:cNvPr>
          <p:cNvSpPr/>
          <p:nvPr userDrawn="1"/>
        </p:nvSpPr>
        <p:spPr>
          <a:xfrm>
            <a:off x="-2" y="0"/>
            <a:ext cx="12179808" cy="5926822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642" y="2673043"/>
            <a:ext cx="10525125" cy="59831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40EE48-6312-4506-A13E-61545C93DC92}"/>
              </a:ext>
            </a:extLst>
          </p:cNvPr>
          <p:cNvSpPr/>
          <p:nvPr userDrawn="1"/>
        </p:nvSpPr>
        <p:spPr>
          <a:xfrm>
            <a:off x="0" y="5922632"/>
            <a:ext cx="12192000" cy="1004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9270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25519DA-A563-4E26-A5A3-35A5F1B0BE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1" y="2155178"/>
            <a:ext cx="5632450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8DE7D5C9-099D-4B37-AD1E-5D9D7C8964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54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B52B608-7F53-4519-97B1-8C454FF7D9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93791" y="2155178"/>
            <a:ext cx="5530037" cy="315600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9B4E35-2FEB-4EFE-9AB0-3ABEE0F71A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3789" y="1363083"/>
            <a:ext cx="3742691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67AEEF8-0ECF-447C-B907-EE4C83227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="0">
                <a:solidFill>
                  <a:srgbClr val="FF270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11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6E3703-E07A-42E3-B578-C8CADCDE0E8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6D44476-C256-492F-B4D6-1B81ABF13B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8557D49C-6CE5-40CD-BC10-0299D651B3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243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4">
            <a:extLst>
              <a:ext uri="{FF2B5EF4-FFF2-40B4-BE49-F238E27FC236}">
                <a16:creationId xmlns:a16="http://schemas.microsoft.com/office/drawing/2014/main" id="{520C87E0-F87D-EE4C-8EFF-F40E61AA50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DF58536-9141-3F4B-8982-16C75D9129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DCAA10-24E4-4878-9FD1-7E1C15708AA4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4A226-019D-4AE3-BEB3-580AC6BC82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FD564CF-E82C-4982-9D70-AA731293D5B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55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052915-8A36-4DED-A9A2-2E2D0A9A39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D2BAA8-F933-4BD0-9B21-54CF3421868E}"/>
              </a:ext>
            </a:extLst>
          </p:cNvPr>
          <p:cNvSpPr/>
          <p:nvPr userDrawn="1"/>
        </p:nvSpPr>
        <p:spPr>
          <a:xfrm>
            <a:off x="0" y="4712677"/>
            <a:ext cx="12192000" cy="2145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02DE59-679E-47F9-BE8C-774CAE105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0"/>
          <a:stretch/>
        </p:blipFill>
        <p:spPr>
          <a:xfrm>
            <a:off x="-1" y="8790"/>
            <a:ext cx="12192001" cy="47038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EF4414-5723-465C-B9A9-EB1133424EAF}"/>
              </a:ext>
            </a:extLst>
          </p:cNvPr>
          <p:cNvSpPr/>
          <p:nvPr userDrawn="1"/>
        </p:nvSpPr>
        <p:spPr>
          <a:xfrm>
            <a:off x="12192" y="438776"/>
            <a:ext cx="12179808" cy="4712677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noFill/>
              </a:ln>
            </a:endParaRP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DF54627-6FE3-4F02-BEE6-224D46E4FBB6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398156" y="3270882"/>
            <a:ext cx="11562786" cy="142414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FontTx/>
              <a:buNone/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BA9AB-DA51-4E42-BD7D-611F0F485B5C}"/>
              </a:ext>
            </a:extLst>
          </p:cNvPr>
          <p:cNvCxnSpPr>
            <a:cxnSpLocks/>
          </p:cNvCxnSpPr>
          <p:nvPr userDrawn="1"/>
        </p:nvCxnSpPr>
        <p:spPr>
          <a:xfrm>
            <a:off x="431800" y="6520168"/>
            <a:ext cx="100838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D0A23A50-1F24-4E6C-B9DD-E9C7F079E4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13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C1D2502-6D0F-4202-A00D-CDC24D888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550" y="2155178"/>
            <a:ext cx="11260279" cy="544252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–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F60A7A5-DBE1-4100-B28C-BC6B35FB3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C4BE21B-C38B-4A0F-9DC7-142BCF974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40B0ED-A9F2-4C94-98FF-924299A8C3C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F2D4330B-72BA-4E47-9EB9-D1419926F8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B457AA67-0DAE-4E8A-B03D-DBE56C87C6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17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Column+2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C6D2406A-2722-4EF1-820F-8707F8A90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3791" y="2155178"/>
            <a:ext cx="553003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8D9C4735-58C7-4EEA-B73F-615981BB8E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5630140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C016286-5D8B-40A1-A46E-DD10B2BE98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5586C7-60DD-49B3-BDE8-23ADE45270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DDE7CB-CF38-49AB-B852-FCDF76B962E6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B5D97CDF-8F6D-4696-B7EB-C50BC4E74F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E13D5DD3-50DE-4DB0-ACFA-498F33D8FE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937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ictur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5175844-852B-416F-8BD1-E38A3A9BB8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1914" y="2155178"/>
            <a:ext cx="3295650" cy="31387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80F846-D540-4105-A3E2-90BBA13E91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861" y="2155178"/>
            <a:ext cx="7791448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8C2FABF-7C46-4EFF-9A0F-C52DEAAB18A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7CFE1BD-BF2C-49A5-84F7-38A20C5C85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A36BE5-967B-47AA-BF1E-9279A4E7E6CA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8142E152-3F97-4638-8AA7-06B7D04E0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CFB84014-F165-4052-80A4-C23B25206E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1467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icture (2 column)-o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6">
            <a:extLst>
              <a:ext uri="{FF2B5EF4-FFF2-40B4-BE49-F238E27FC236}">
                <a16:creationId xmlns:a16="http://schemas.microsoft.com/office/drawing/2014/main" id="{8054AEA1-0156-48E6-AC30-EF81FB761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550" y="2155178"/>
            <a:ext cx="3295650" cy="315600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3AED9CCB-BCE8-4297-9303-041507E795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839" y="2155181"/>
            <a:ext cx="7403989" cy="31560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Clr>
                <a:srgbClr val="3A3932"/>
              </a:buClr>
              <a:buFont typeface="Arial" panose="020B0604020202020204" pitchFamily="34" charset="0"/>
              <a:buChar char="•"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711701B-F339-4142-B879-9B35EA158B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AD53723-B9C5-414F-85A1-65DBCC0937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3550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E19ACC-5045-4206-B51B-65F10EAD4470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59D56AD6-CA18-4B00-AE08-53FA7B6E78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20780CB-C749-4877-B426-B8E29F3CCF7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6225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cons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8E432B7-1F4C-4CFF-8575-E7CFC58E86D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3549" y="3871348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2108C5A5-7E2D-4FB4-98C2-927BD24738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47754" y="3868034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>
            <a:extLst>
              <a:ext uri="{FF2B5EF4-FFF2-40B4-BE49-F238E27FC236}">
                <a16:creationId xmlns:a16="http://schemas.microsoft.com/office/drawing/2014/main" id="{E40A23F4-FDD3-48F8-AD63-94B0943EBD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31959" y="3864720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710F5905-35BB-40BD-89AB-6B98D538DE2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6164" y="3856767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6BF555FD-AC31-4E9A-8B25-DE18FCE3216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00369" y="3858092"/>
            <a:ext cx="1711044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3A393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63F997A-CEF0-4FB0-BD9D-FAF8B63D8C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63549" y="1363083"/>
            <a:ext cx="11260279" cy="602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buFontTx/>
              <a:buBlip>
                <a:blip r:embed="rId2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CC00FA0-254C-483F-94C2-AA94DE42F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861" y="478702"/>
            <a:ext cx="11260278" cy="7132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BFCE74B-C4D4-47D2-A481-128353F2CC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001" y="2647398"/>
            <a:ext cx="892141" cy="89214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B08A19-CB31-42C0-84A3-18B45AE9A63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7026" y="2702322"/>
            <a:ext cx="952500" cy="952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51E54F5-4A7D-4D54-BF86-6FCE1BC29BA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91669" y="2798555"/>
            <a:ext cx="760034" cy="76003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B1F42F0-253D-4D7C-910C-9305E9B612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75874" y="2798555"/>
            <a:ext cx="760034" cy="760034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8C3C4C7-BCA6-40A1-A61A-CC7CBC9BA96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7464" y="2779505"/>
            <a:ext cx="760034" cy="7600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98D07-C6D5-44F3-95AB-BD602D8D24F9}"/>
              </a:ext>
            </a:extLst>
          </p:cNvPr>
          <p:cNvCxnSpPr>
            <a:cxnSpLocks/>
          </p:cNvCxnSpPr>
          <p:nvPr userDrawn="1"/>
        </p:nvCxnSpPr>
        <p:spPr>
          <a:xfrm>
            <a:off x="800100" y="6520168"/>
            <a:ext cx="9715500" cy="0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5D0D9C79-7BAF-4040-8366-E804E2943CD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22025" y="6313244"/>
            <a:ext cx="1059076" cy="330718"/>
          </a:xfrm>
          <a:prstGeom prst="rect">
            <a:avLst/>
          </a:prstGeom>
        </p:spPr>
      </p:pic>
      <p:sp>
        <p:nvSpPr>
          <p:cNvPr id="28" name="Slide Number Placeholder 6">
            <a:extLst>
              <a:ext uri="{FF2B5EF4-FFF2-40B4-BE49-F238E27FC236}">
                <a16:creationId xmlns:a16="http://schemas.microsoft.com/office/drawing/2014/main" id="{6F8B5DF7-4E33-4363-A243-3363920EA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98202" y="6388173"/>
            <a:ext cx="369863" cy="262800"/>
          </a:xfrm>
        </p:spPr>
        <p:txBody>
          <a:bodyPr lIns="0" rIns="0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962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056333D-029F-4CEB-88B9-16360ABAFE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0738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60" imgH="360" progId="TCLayout.ActiveDocument.1">
                  <p:embed/>
                </p:oleObj>
              </mc:Choice>
              <mc:Fallback>
                <p:oleObj name="think-cell Slide" r:id="rId16" imgW="360" imgH="36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056333D-029F-4CEB-88B9-16360ABAFE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887C6-213D-4EC5-B285-03E99B65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56809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826BC-C5B4-4A35-8F7C-44247491A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9F475-59B1-4993-848A-C2B683DE9A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03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5" r:id="rId3"/>
    <p:sldLayoutId id="2147483652" r:id="rId4"/>
    <p:sldLayoutId id="2147483655" r:id="rId5"/>
    <p:sldLayoutId id="2147483650" r:id="rId6"/>
    <p:sldLayoutId id="2147483658" r:id="rId7"/>
    <p:sldLayoutId id="2147483651" r:id="rId8"/>
    <p:sldLayoutId id="2147483653" r:id="rId9"/>
    <p:sldLayoutId id="2147483654" r:id="rId10"/>
    <p:sldLayoutId id="2147483657" r:id="rId11"/>
    <p:sldLayoutId id="2147483664" r:id="rId12"/>
    <p:sldLayoutId id="214748366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2.jpg"/><Relationship Id="rId4" Type="http://schemas.openxmlformats.org/officeDocument/2006/relationships/image" Target="../media/image2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7A4A8-A3C7-407F-B123-88E2E165C8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269" y="3003335"/>
            <a:ext cx="10525125" cy="1200329"/>
          </a:xfrm>
        </p:spPr>
        <p:txBody>
          <a:bodyPr anchor="b">
            <a:spAutoFit/>
          </a:bodyPr>
          <a:lstStyle/>
          <a:p>
            <a:r>
              <a:rPr lang="en-US" sz="4000" dirty="0"/>
              <a:t>Shell Bootcamp 2024</a:t>
            </a:r>
            <a:br>
              <a:rPr lang="en-US" sz="4000" dirty="0"/>
            </a:br>
            <a:r>
              <a:rPr lang="en-US" sz="4000" dirty="0"/>
              <a:t>4 Reflections for Week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4547F-8A92-CDC5-A578-3733390534F2}"/>
              </a:ext>
            </a:extLst>
          </p:cNvPr>
          <p:cNvSpPr txBox="1"/>
          <p:nvPr/>
        </p:nvSpPr>
        <p:spPr>
          <a:xfrm>
            <a:off x="684269" y="4795291"/>
            <a:ext cx="8299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Neha Ann Shygen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F8DD6-A1B3-8126-FAC3-218B712C7FFB}"/>
              </a:ext>
            </a:extLst>
          </p:cNvPr>
          <p:cNvSpPr txBox="1"/>
          <p:nvPr/>
        </p:nvSpPr>
        <p:spPr>
          <a:xfrm>
            <a:off x="759976" y="5510636"/>
            <a:ext cx="7469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Date : 30-Aug-2024</a:t>
            </a:r>
          </a:p>
        </p:txBody>
      </p:sp>
    </p:spTree>
    <p:extLst>
      <p:ext uri="{BB962C8B-B14F-4D97-AF65-F5344CB8AC3E}">
        <p14:creationId xmlns:p14="http://schemas.microsoft.com/office/powerpoint/2010/main" val="326777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6299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Stakeholder management,  Team building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</a:t>
            </a:r>
          </a:p>
          <a:p>
            <a:pPr marL="0" indent="0">
              <a:buNone/>
            </a:pPr>
            <a:r>
              <a:rPr lang="en-US" sz="2000" dirty="0"/>
              <a:t>Shell initially identifies its stakeholders, classifies them and manages them accordingly.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</a:t>
            </a:r>
          </a:p>
          <a:p>
            <a:pPr marL="0" indent="0">
              <a:buNone/>
            </a:pPr>
            <a:r>
              <a:rPr lang="en-US" sz="2000" dirty="0"/>
              <a:t>Shell understands it’s stakeholders very well and uses this to create a strategic plan to stay well connected with stakeholders.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F48A5A-4E4A-60F7-7329-AD09FE6159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992" y="2317881"/>
            <a:ext cx="5226319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05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634469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BRD and SRS, Software Project management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</a:t>
            </a:r>
          </a:p>
          <a:p>
            <a:pPr marL="0" indent="0">
              <a:buNone/>
            </a:pPr>
            <a:r>
              <a:rPr lang="en-US" sz="2000" dirty="0"/>
              <a:t>A business analysis designs both BRD and SRS. Shell BAs perform their responsibilities to ensure the success of a project.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</a:t>
            </a:r>
          </a:p>
          <a:p>
            <a:pPr marL="0" indent="0">
              <a:buNone/>
            </a:pPr>
            <a:r>
              <a:rPr lang="en-US" sz="2000" dirty="0"/>
              <a:t>Shell benefits from this because a BA who is very good at designing a BRD and SRS can bring a great project and ensure the successful implementation of the project.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EAFA4E4-9A5A-5911-EBB2-92C0D11D1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178" y="2042765"/>
            <a:ext cx="4889635" cy="277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4 | SDLC models and Agile Scrum ceremonies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 </a:t>
            </a:r>
          </a:p>
          <a:p>
            <a:pPr marL="0" indent="0">
              <a:buNone/>
            </a:pPr>
            <a:r>
              <a:rPr lang="en-US" sz="2000" dirty="0"/>
              <a:t>Shell uses Agile model and usually a sprint of 2 weeks.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</a:t>
            </a:r>
          </a:p>
          <a:p>
            <a:pPr marL="0" indent="0">
              <a:buNone/>
            </a:pPr>
            <a:r>
              <a:rPr lang="en-US" sz="2000" dirty="0"/>
              <a:t>Shell can keep their client informed every 2 weeks and can get appropriate feedback for the same.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C92CE0F9-173C-7721-7AE1-262B7F44CE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1860993"/>
            <a:ext cx="3042021" cy="4076241"/>
          </a:xfrm>
          <a:prstGeom prst="rect">
            <a:avLst/>
          </a:prstGeom>
        </p:spPr>
      </p:pic>
      <p:pic>
        <p:nvPicPr>
          <p:cNvPr id="9" name="Picture 8" descr="A close-up of a notebook&#10;&#10;Description automatically generated">
            <a:extLst>
              <a:ext uri="{FF2B5EF4-FFF2-40B4-BE49-F238E27FC236}">
                <a16:creationId xmlns:a16="http://schemas.microsoft.com/office/drawing/2014/main" id="{9697A9FE-82FA-F21D-C6F1-3AA4416687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27" y="1780222"/>
            <a:ext cx="2810577" cy="42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Challenges in implementing learning</a:t>
            </a:r>
            <a:endParaRPr lang="en-IN" sz="4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F2FEB897-CC3D-F8EF-554F-5F21937369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6726" y="2866221"/>
            <a:ext cx="1125557" cy="112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30781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1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1 and my plan to overcome them</a:t>
            </a:r>
          </a:p>
          <a:p>
            <a:pPr marL="0" indent="0">
              <a:buNone/>
            </a:pPr>
            <a:r>
              <a:rPr lang="en-US" sz="2000" dirty="0"/>
              <a:t>Writing a mail in formal language.</a:t>
            </a:r>
          </a:p>
          <a:p>
            <a:pPr marL="0" indent="0">
              <a:buNone/>
            </a:pPr>
            <a:r>
              <a:rPr lang="en-US" sz="2000" dirty="0"/>
              <a:t>Overcame them by practice.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00ABB84D-01E2-1E5D-DC53-941B73B59C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718" y="1860992"/>
            <a:ext cx="3043819" cy="41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44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92647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2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2 and my plan to overcome them</a:t>
            </a:r>
          </a:p>
          <a:p>
            <a:pPr marL="0" indent="0">
              <a:buNone/>
            </a:pPr>
            <a:r>
              <a:rPr lang="en-US" sz="2000" dirty="0"/>
              <a:t>Identifying the stakeholders and classifying them</a:t>
            </a:r>
          </a:p>
          <a:p>
            <a:pPr marL="0" indent="0">
              <a:buNone/>
            </a:pPr>
            <a:r>
              <a:rPr lang="en-US" sz="2000" dirty="0"/>
              <a:t>Overcame the challenge by spending considerable amount of time in understanding the types.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CDB5AA-0438-5C20-C4DA-CB1431B92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698" y="1827372"/>
            <a:ext cx="2822087" cy="414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8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76622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3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3 and my plan to overcome them</a:t>
            </a:r>
          </a:p>
          <a:p>
            <a:pPr marL="0" indent="0">
              <a:buNone/>
            </a:pPr>
            <a:r>
              <a:rPr lang="en-US" sz="2000" dirty="0"/>
              <a:t>Initially designed a BRD Document without the platforms mentioned.</a:t>
            </a:r>
          </a:p>
          <a:p>
            <a:pPr marL="0" indent="0">
              <a:buNone/>
            </a:pPr>
            <a:r>
              <a:rPr lang="en-US" sz="2000" dirty="0"/>
              <a:t>Later included them and removed all software related information from BRD.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5" name="Picture 4" descr="A close-up of a notebook&#10;&#10;Description automatically generated">
            <a:extLst>
              <a:ext uri="{FF2B5EF4-FFF2-40B4-BE49-F238E27FC236}">
                <a16:creationId xmlns:a16="http://schemas.microsoft.com/office/drawing/2014/main" id="{BEA79D45-4117-2AF7-4FF2-C7F0FB1A14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42" y="1860993"/>
            <a:ext cx="2817020" cy="408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4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Challenge faced while implementing Learning 4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What were the challenges I faced while implementing Learning 4 and my plan to overcome them</a:t>
            </a:r>
          </a:p>
          <a:p>
            <a:pPr marL="0" indent="0">
              <a:buNone/>
            </a:pPr>
            <a:r>
              <a:rPr lang="en-US" sz="2000" dirty="0"/>
              <a:t>Theoretical concepts were completed.</a:t>
            </a:r>
          </a:p>
          <a:p>
            <a:pPr marL="0" indent="0">
              <a:buNone/>
            </a:pPr>
            <a:r>
              <a:rPr lang="en-US" sz="2000" dirty="0"/>
              <a:t>Yet to implement them.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2" name="Graphic 1" descr="Puzzle with solid fill">
            <a:extLst>
              <a:ext uri="{FF2B5EF4-FFF2-40B4-BE49-F238E27FC236}">
                <a16:creationId xmlns:a16="http://schemas.microsoft.com/office/drawing/2014/main" id="{D0FBC2C9-FE71-44D5-391E-1BAA2958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3741" y="168741"/>
            <a:ext cx="1125557" cy="1125557"/>
          </a:xfrm>
          <a:prstGeom prst="rect">
            <a:avLst/>
          </a:prstGeom>
        </p:spPr>
      </p:pic>
      <p:pic>
        <p:nvPicPr>
          <p:cNvPr id="9" name="Picture 8" descr="A close-up of a notebook&#10;&#10;Description automatically generated">
            <a:extLst>
              <a:ext uri="{FF2B5EF4-FFF2-40B4-BE49-F238E27FC236}">
                <a16:creationId xmlns:a16="http://schemas.microsoft.com/office/drawing/2014/main" id="{749EC07E-EE04-B38E-F23F-4D464D438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817" y="1860993"/>
            <a:ext cx="2584670" cy="416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27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Action Plan</a:t>
            </a:r>
            <a:endParaRPr lang="en-IN" sz="4000" dirty="0"/>
          </a:p>
        </p:txBody>
      </p:sp>
      <p:pic>
        <p:nvPicPr>
          <p:cNvPr id="4" name="Graphic 3" descr="Steps icon">
            <a:extLst>
              <a:ext uri="{FF2B5EF4-FFF2-40B4-BE49-F238E27FC236}">
                <a16:creationId xmlns:a16="http://schemas.microsoft.com/office/drawing/2014/main" id="{B5F8A401-110E-E4BD-2FD5-DBD699116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92471" y="2893076"/>
            <a:ext cx="1049813" cy="10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7996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My Action Plan for this Week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5" name="Graphic 4" descr="Steps icon">
            <a:extLst>
              <a:ext uri="{FF2B5EF4-FFF2-40B4-BE49-F238E27FC236}">
                <a16:creationId xmlns:a16="http://schemas.microsoft.com/office/drawing/2014/main" id="{B5EEB56D-B388-3B36-90D7-E1D1797C4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01613" y="206613"/>
            <a:ext cx="1049813" cy="1049813"/>
          </a:xfrm>
          <a:prstGeom prst="rect">
            <a:avLst/>
          </a:prstGeom>
        </p:spPr>
      </p:pic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6C73795A-BE20-7075-E9C6-6F145CE60794}"/>
              </a:ext>
            </a:extLst>
          </p:cNvPr>
          <p:cNvSpPr txBox="1">
            <a:spLocks/>
          </p:cNvSpPr>
          <p:nvPr/>
        </p:nvSpPr>
        <p:spPr>
          <a:xfrm>
            <a:off x="825971" y="1963738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Understanding these topics: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 skill Training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Agile 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A3E2F4D1-4417-E244-3DB9-A6FF5866A342}"/>
              </a:ext>
            </a:extLst>
          </p:cNvPr>
          <p:cNvSpPr txBox="1">
            <a:spLocks/>
          </p:cNvSpPr>
          <p:nvPr/>
        </p:nvSpPr>
        <p:spPr>
          <a:xfrm>
            <a:off x="4104451" y="1950811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week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3EBEB0AC-D407-44FD-A74F-90F67F3D13C3}"/>
              </a:ext>
            </a:extLst>
          </p:cNvPr>
          <p:cNvSpPr txBox="1">
            <a:spLocks/>
          </p:cNvSpPr>
          <p:nvPr/>
        </p:nvSpPr>
        <p:spPr>
          <a:xfrm>
            <a:off x="7379732" y="1945213"/>
            <a:ext cx="3060802" cy="433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Thorough understanding of these concepts and ready to implement.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8FD767-7EE2-8BA3-9320-45A7293391FF}"/>
              </a:ext>
            </a:extLst>
          </p:cNvPr>
          <p:cNvSpPr/>
          <p:nvPr/>
        </p:nvSpPr>
        <p:spPr>
          <a:xfrm>
            <a:off x="82597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Actions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289516E-B769-4A13-DD90-39AC62DED9BD}"/>
              </a:ext>
            </a:extLst>
          </p:cNvPr>
          <p:cNvSpPr/>
          <p:nvPr/>
        </p:nvSpPr>
        <p:spPr>
          <a:xfrm>
            <a:off x="4104451" y="125642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Timeline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61DDA7-0DFB-87EE-DF38-AA6219713C1B}"/>
              </a:ext>
            </a:extLst>
          </p:cNvPr>
          <p:cNvSpPr/>
          <p:nvPr/>
        </p:nvSpPr>
        <p:spPr>
          <a:xfrm>
            <a:off x="7379732" y="1250646"/>
            <a:ext cx="3060802" cy="613014"/>
          </a:xfrm>
          <a:prstGeom prst="rect">
            <a:avLst/>
          </a:prstGeom>
          <a:solidFill>
            <a:schemeClr val="tx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Status</a:t>
            </a:r>
          </a:p>
        </p:txBody>
      </p:sp>
      <p:grpSp>
        <p:nvGrpSpPr>
          <p:cNvPr id="24" name="Group 23" descr="thumbs up icon">
            <a:extLst>
              <a:ext uri="{FF2B5EF4-FFF2-40B4-BE49-F238E27FC236}">
                <a16:creationId xmlns:a16="http://schemas.microsoft.com/office/drawing/2014/main" id="{DCA04876-65F9-DDA2-9E8E-9D570857B2A5}"/>
              </a:ext>
            </a:extLst>
          </p:cNvPr>
          <p:cNvGrpSpPr/>
          <p:nvPr/>
        </p:nvGrpSpPr>
        <p:grpSpPr>
          <a:xfrm>
            <a:off x="10965805" y="2219370"/>
            <a:ext cx="823913" cy="823913"/>
            <a:chOff x="744537" y="2086166"/>
            <a:chExt cx="823913" cy="823913"/>
          </a:xfrm>
          <a:solidFill>
            <a:schemeClr val="bg1"/>
          </a:solidFill>
        </p:grpSpPr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3A38CCAC-78C9-81D4-1E36-CB51C716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2086166"/>
              <a:ext cx="823913" cy="823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E083201A-5603-E7AE-C4E0-0A003C89B4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4536" y="2278488"/>
              <a:ext cx="358468" cy="351052"/>
            </a:xfrm>
            <a:custGeom>
              <a:avLst/>
              <a:gdLst>
                <a:gd name="T0" fmla="*/ 358468 w 188"/>
                <a:gd name="T1" fmla="*/ 181250 h 184"/>
                <a:gd name="T2" fmla="*/ 257411 w 188"/>
                <a:gd name="T3" fmla="*/ 135460 h 184"/>
                <a:gd name="T4" fmla="*/ 257411 w 188"/>
                <a:gd name="T5" fmla="*/ 125921 h 184"/>
                <a:gd name="T6" fmla="*/ 286012 w 188"/>
                <a:gd name="T7" fmla="*/ 70592 h 184"/>
                <a:gd name="T8" fmla="*/ 263131 w 188"/>
                <a:gd name="T9" fmla="*/ 5724 h 184"/>
                <a:gd name="T10" fmla="*/ 226903 w 188"/>
                <a:gd name="T11" fmla="*/ 34342 h 184"/>
                <a:gd name="T12" fmla="*/ 179234 w 188"/>
                <a:gd name="T13" fmla="*/ 104934 h 184"/>
                <a:gd name="T14" fmla="*/ 133472 w 188"/>
                <a:gd name="T15" fmla="*/ 175526 h 184"/>
                <a:gd name="T16" fmla="*/ 97244 w 188"/>
                <a:gd name="T17" fmla="*/ 160263 h 184"/>
                <a:gd name="T18" fmla="*/ 0 w 188"/>
                <a:gd name="T19" fmla="*/ 177434 h 184"/>
                <a:gd name="T20" fmla="*/ 17161 w 188"/>
                <a:gd name="T21" fmla="*/ 351052 h 184"/>
                <a:gd name="T22" fmla="*/ 114405 w 188"/>
                <a:gd name="T23" fmla="*/ 337697 h 184"/>
                <a:gd name="T24" fmla="*/ 139192 w 188"/>
                <a:gd name="T25" fmla="*/ 351052 h 184"/>
                <a:gd name="T26" fmla="*/ 143006 w 188"/>
                <a:gd name="T27" fmla="*/ 351052 h 184"/>
                <a:gd name="T28" fmla="*/ 299359 w 188"/>
                <a:gd name="T29" fmla="*/ 351052 h 184"/>
                <a:gd name="T30" fmla="*/ 333680 w 188"/>
                <a:gd name="T31" fmla="*/ 307171 h 184"/>
                <a:gd name="T32" fmla="*/ 343214 w 188"/>
                <a:gd name="T33" fmla="*/ 257565 h 184"/>
                <a:gd name="T34" fmla="*/ 348934 w 188"/>
                <a:gd name="T35" fmla="*/ 206052 h 184"/>
                <a:gd name="T36" fmla="*/ 97244 w 188"/>
                <a:gd name="T37" fmla="*/ 335789 h 184"/>
                <a:gd name="T38" fmla="*/ 15254 w 188"/>
                <a:gd name="T39" fmla="*/ 333881 h 184"/>
                <a:gd name="T40" fmla="*/ 17161 w 188"/>
                <a:gd name="T41" fmla="*/ 175526 h 184"/>
                <a:gd name="T42" fmla="*/ 99151 w 188"/>
                <a:gd name="T43" fmla="*/ 177434 h 184"/>
                <a:gd name="T44" fmla="*/ 335587 w 188"/>
                <a:gd name="T45" fmla="*/ 198421 h 184"/>
                <a:gd name="T46" fmla="*/ 333680 w 188"/>
                <a:gd name="T47" fmla="*/ 209868 h 184"/>
                <a:gd name="T48" fmla="*/ 329867 w 188"/>
                <a:gd name="T49" fmla="*/ 249934 h 184"/>
                <a:gd name="T50" fmla="*/ 327960 w 188"/>
                <a:gd name="T51" fmla="*/ 261381 h 184"/>
                <a:gd name="T52" fmla="*/ 320333 w 188"/>
                <a:gd name="T53" fmla="*/ 297631 h 184"/>
                <a:gd name="T54" fmla="*/ 318426 w 188"/>
                <a:gd name="T55" fmla="*/ 307171 h 184"/>
                <a:gd name="T56" fmla="*/ 299359 w 188"/>
                <a:gd name="T57" fmla="*/ 335789 h 184"/>
                <a:gd name="T58" fmla="*/ 133472 w 188"/>
                <a:gd name="T59" fmla="*/ 330065 h 184"/>
                <a:gd name="T60" fmla="*/ 114405 w 188"/>
                <a:gd name="T61" fmla="*/ 190789 h 184"/>
                <a:gd name="T62" fmla="*/ 137286 w 188"/>
                <a:gd name="T63" fmla="*/ 190789 h 184"/>
                <a:gd name="T64" fmla="*/ 169700 w 188"/>
                <a:gd name="T65" fmla="*/ 152631 h 184"/>
                <a:gd name="T66" fmla="*/ 192581 w 188"/>
                <a:gd name="T67" fmla="*/ 112566 h 184"/>
                <a:gd name="T68" fmla="*/ 247877 w 188"/>
                <a:gd name="T69" fmla="*/ 19079 h 184"/>
                <a:gd name="T70" fmla="*/ 272664 w 188"/>
                <a:gd name="T71" fmla="*/ 66776 h 184"/>
                <a:gd name="T72" fmla="*/ 244063 w 188"/>
                <a:gd name="T73" fmla="*/ 145000 h 184"/>
                <a:gd name="T74" fmla="*/ 308893 w 188"/>
                <a:gd name="T75" fmla="*/ 150723 h 184"/>
                <a:gd name="T76" fmla="*/ 335587 w 188"/>
                <a:gd name="T77" fmla="*/ 198421 h 18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88" h="184">
                  <a:moveTo>
                    <a:pt x="183" y="108"/>
                  </a:moveTo>
                  <a:cubicBezTo>
                    <a:pt x="185" y="105"/>
                    <a:pt x="188" y="101"/>
                    <a:pt x="188" y="95"/>
                  </a:cubicBezTo>
                  <a:cubicBezTo>
                    <a:pt x="188" y="78"/>
                    <a:pt x="172" y="72"/>
                    <a:pt x="163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5" y="71"/>
                  </a:cubicBezTo>
                  <a:cubicBezTo>
                    <a:pt x="133" y="69"/>
                    <a:pt x="135" y="66"/>
                    <a:pt x="135" y="66"/>
                  </a:cubicBezTo>
                  <a:cubicBezTo>
                    <a:pt x="135" y="66"/>
                    <a:pt x="135" y="66"/>
                    <a:pt x="135" y="66"/>
                  </a:cubicBezTo>
                  <a:cubicBezTo>
                    <a:pt x="136" y="66"/>
                    <a:pt x="144" y="55"/>
                    <a:pt x="150" y="37"/>
                  </a:cubicBezTo>
                  <a:cubicBezTo>
                    <a:pt x="157" y="18"/>
                    <a:pt x="140" y="4"/>
                    <a:pt x="139" y="3"/>
                  </a:cubicBezTo>
                  <a:cubicBezTo>
                    <a:pt x="138" y="3"/>
                    <a:pt x="138" y="3"/>
                    <a:pt x="138" y="3"/>
                  </a:cubicBezTo>
                  <a:cubicBezTo>
                    <a:pt x="138" y="3"/>
                    <a:pt x="132" y="0"/>
                    <a:pt x="126" y="4"/>
                  </a:cubicBezTo>
                  <a:cubicBezTo>
                    <a:pt x="122" y="6"/>
                    <a:pt x="119" y="11"/>
                    <a:pt x="119" y="18"/>
                  </a:cubicBezTo>
                  <a:cubicBezTo>
                    <a:pt x="117" y="34"/>
                    <a:pt x="103" y="48"/>
                    <a:pt x="97" y="53"/>
                  </a:cubicBezTo>
                  <a:cubicBezTo>
                    <a:pt x="96" y="54"/>
                    <a:pt x="95" y="54"/>
                    <a:pt x="94" y="55"/>
                  </a:cubicBezTo>
                  <a:cubicBezTo>
                    <a:pt x="90" y="59"/>
                    <a:pt x="85" y="69"/>
                    <a:pt x="82" y="76"/>
                  </a:cubicBezTo>
                  <a:cubicBezTo>
                    <a:pt x="79" y="81"/>
                    <a:pt x="73" y="89"/>
                    <a:pt x="70" y="92"/>
                  </a:cubicBezTo>
                  <a:cubicBezTo>
                    <a:pt x="67" y="92"/>
                    <a:pt x="63" y="92"/>
                    <a:pt x="60" y="92"/>
                  </a:cubicBezTo>
                  <a:cubicBezTo>
                    <a:pt x="59" y="88"/>
                    <a:pt x="55" y="84"/>
                    <a:pt x="5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0"/>
                    <a:pt x="4" y="184"/>
                    <a:pt x="9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6" y="184"/>
                    <a:pt x="59" y="181"/>
                    <a:pt x="60" y="177"/>
                  </a:cubicBezTo>
                  <a:cubicBezTo>
                    <a:pt x="62" y="177"/>
                    <a:pt x="63" y="175"/>
                    <a:pt x="64" y="175"/>
                  </a:cubicBezTo>
                  <a:cubicBezTo>
                    <a:pt x="65" y="177"/>
                    <a:pt x="67" y="181"/>
                    <a:pt x="73" y="184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84"/>
                    <a:pt x="103" y="184"/>
                    <a:pt x="129" y="184"/>
                  </a:cubicBezTo>
                  <a:cubicBezTo>
                    <a:pt x="142" y="184"/>
                    <a:pt x="153" y="184"/>
                    <a:pt x="157" y="184"/>
                  </a:cubicBezTo>
                  <a:cubicBezTo>
                    <a:pt x="165" y="184"/>
                    <a:pt x="170" y="180"/>
                    <a:pt x="172" y="177"/>
                  </a:cubicBezTo>
                  <a:cubicBezTo>
                    <a:pt x="176" y="172"/>
                    <a:pt x="176" y="165"/>
                    <a:pt x="175" y="161"/>
                  </a:cubicBezTo>
                  <a:cubicBezTo>
                    <a:pt x="181" y="156"/>
                    <a:pt x="181" y="147"/>
                    <a:pt x="181" y="143"/>
                  </a:cubicBezTo>
                  <a:cubicBezTo>
                    <a:pt x="182" y="140"/>
                    <a:pt x="181" y="138"/>
                    <a:pt x="180" y="135"/>
                  </a:cubicBezTo>
                  <a:cubicBezTo>
                    <a:pt x="183" y="133"/>
                    <a:pt x="186" y="127"/>
                    <a:pt x="186" y="120"/>
                  </a:cubicBezTo>
                  <a:cubicBezTo>
                    <a:pt x="187" y="115"/>
                    <a:pt x="185" y="110"/>
                    <a:pt x="183" y="108"/>
                  </a:cubicBezTo>
                  <a:close/>
                  <a:moveTo>
                    <a:pt x="52" y="175"/>
                  </a:moveTo>
                  <a:cubicBezTo>
                    <a:pt x="52" y="176"/>
                    <a:pt x="52" y="176"/>
                    <a:pt x="51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6"/>
                    <a:pt x="8" y="176"/>
                    <a:pt x="8" y="175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8" y="93"/>
                    <a:pt x="9" y="92"/>
                    <a:pt x="9" y="92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2" y="92"/>
                    <a:pt x="52" y="93"/>
                    <a:pt x="52" y="93"/>
                  </a:cubicBezTo>
                  <a:lnTo>
                    <a:pt x="52" y="175"/>
                  </a:lnTo>
                  <a:close/>
                  <a:moveTo>
                    <a:pt x="176" y="104"/>
                  </a:moveTo>
                  <a:cubicBezTo>
                    <a:pt x="172" y="107"/>
                    <a:pt x="172" y="107"/>
                    <a:pt x="172" y="107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6" y="111"/>
                    <a:pt x="179" y="114"/>
                    <a:pt x="178" y="120"/>
                  </a:cubicBezTo>
                  <a:cubicBezTo>
                    <a:pt x="178" y="127"/>
                    <a:pt x="173" y="131"/>
                    <a:pt x="173" y="131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72" y="137"/>
                    <a:pt x="172" y="137"/>
                    <a:pt x="172" y="137"/>
                  </a:cubicBezTo>
                  <a:cubicBezTo>
                    <a:pt x="172" y="138"/>
                    <a:pt x="174" y="140"/>
                    <a:pt x="173" y="144"/>
                  </a:cubicBezTo>
                  <a:cubicBezTo>
                    <a:pt x="173" y="147"/>
                    <a:pt x="172" y="154"/>
                    <a:pt x="168" y="156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7" y="161"/>
                    <a:pt x="167" y="161"/>
                    <a:pt x="167" y="161"/>
                  </a:cubicBezTo>
                  <a:cubicBezTo>
                    <a:pt x="168" y="163"/>
                    <a:pt x="168" y="169"/>
                    <a:pt x="165" y="173"/>
                  </a:cubicBezTo>
                  <a:cubicBezTo>
                    <a:pt x="164" y="175"/>
                    <a:pt x="161" y="176"/>
                    <a:pt x="157" y="176"/>
                  </a:cubicBezTo>
                  <a:cubicBezTo>
                    <a:pt x="144" y="176"/>
                    <a:pt x="84" y="176"/>
                    <a:pt x="76" y="176"/>
                  </a:cubicBezTo>
                  <a:cubicBezTo>
                    <a:pt x="73" y="175"/>
                    <a:pt x="71" y="174"/>
                    <a:pt x="70" y="173"/>
                  </a:cubicBezTo>
                  <a:cubicBezTo>
                    <a:pt x="69" y="172"/>
                    <a:pt x="67" y="167"/>
                    <a:pt x="60" y="167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4" y="100"/>
                    <a:pt x="71" y="100"/>
                    <a:pt x="71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4" y="99"/>
                    <a:pt x="85" y="88"/>
                    <a:pt x="89" y="80"/>
                  </a:cubicBezTo>
                  <a:cubicBezTo>
                    <a:pt x="93" y="72"/>
                    <a:pt x="96" y="63"/>
                    <a:pt x="100" y="61"/>
                  </a:cubicBezTo>
                  <a:cubicBezTo>
                    <a:pt x="100" y="60"/>
                    <a:pt x="101" y="60"/>
                    <a:pt x="101" y="59"/>
                  </a:cubicBezTo>
                  <a:cubicBezTo>
                    <a:pt x="108" y="54"/>
                    <a:pt x="124" y="38"/>
                    <a:pt x="127" y="19"/>
                  </a:cubicBezTo>
                  <a:cubicBezTo>
                    <a:pt x="127" y="14"/>
                    <a:pt x="128" y="12"/>
                    <a:pt x="130" y="10"/>
                  </a:cubicBezTo>
                  <a:cubicBezTo>
                    <a:pt x="132" y="9"/>
                    <a:pt x="134" y="10"/>
                    <a:pt x="135" y="10"/>
                  </a:cubicBezTo>
                  <a:cubicBezTo>
                    <a:pt x="137" y="12"/>
                    <a:pt x="147" y="22"/>
                    <a:pt x="143" y="35"/>
                  </a:cubicBezTo>
                  <a:cubicBezTo>
                    <a:pt x="137" y="51"/>
                    <a:pt x="129" y="61"/>
                    <a:pt x="129" y="61"/>
                  </a:cubicBezTo>
                  <a:cubicBezTo>
                    <a:pt x="127" y="64"/>
                    <a:pt x="124" y="70"/>
                    <a:pt x="128" y="76"/>
                  </a:cubicBezTo>
                  <a:cubicBezTo>
                    <a:pt x="130" y="79"/>
                    <a:pt x="133" y="79"/>
                    <a:pt x="135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3" y="79"/>
                    <a:pt x="180" y="81"/>
                    <a:pt x="180" y="95"/>
                  </a:cubicBezTo>
                  <a:cubicBezTo>
                    <a:pt x="180" y="101"/>
                    <a:pt x="176" y="104"/>
                    <a:pt x="176" y="104"/>
                  </a:cubicBezTo>
                  <a:close/>
                </a:path>
              </a:pathLst>
            </a:custGeom>
            <a:grp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7" name="Group 26" descr="clock icon">
            <a:extLst>
              <a:ext uri="{FF2B5EF4-FFF2-40B4-BE49-F238E27FC236}">
                <a16:creationId xmlns:a16="http://schemas.microsoft.com/office/drawing/2014/main" id="{B808CBE1-9B84-7818-F1B7-F6B6847390C9}"/>
              </a:ext>
            </a:extLst>
          </p:cNvPr>
          <p:cNvGrpSpPr/>
          <p:nvPr/>
        </p:nvGrpSpPr>
        <p:grpSpPr>
          <a:xfrm>
            <a:off x="10965805" y="3169273"/>
            <a:ext cx="823913" cy="823912"/>
            <a:chOff x="744537" y="3036069"/>
            <a:chExt cx="823913" cy="823912"/>
          </a:xfrm>
          <a:solidFill>
            <a:schemeClr val="bg1"/>
          </a:solidFill>
        </p:grpSpPr>
        <p:sp>
          <p:nvSpPr>
            <p:cNvPr id="28" name="Oval 68">
              <a:extLst>
                <a:ext uri="{FF2B5EF4-FFF2-40B4-BE49-F238E27FC236}">
                  <a16:creationId xmlns:a16="http://schemas.microsoft.com/office/drawing/2014/main" id="{0D5B9A7E-609B-61CB-6B76-65F108A04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036069"/>
              <a:ext cx="823913" cy="823912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 Light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 Light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 Light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 Light" pitchFamily="34" charset="0"/>
                </a:defRPr>
              </a:lvl9pPr>
            </a:lstStyle>
            <a:p>
              <a:pPr eaLnBrk="1" hangingPunct="1"/>
              <a:endParaRPr lang="en-US" altLang="en-US" dirty="0"/>
            </a:p>
          </p:txBody>
        </p:sp>
        <p:grpSp>
          <p:nvGrpSpPr>
            <p:cNvPr id="29" name="Group 28" descr="Clock">
              <a:extLst>
                <a:ext uri="{FF2B5EF4-FFF2-40B4-BE49-F238E27FC236}">
                  <a16:creationId xmlns:a16="http://schemas.microsoft.com/office/drawing/2014/main" id="{1C95187E-2D4F-6A0D-B336-8B096F1468D7}"/>
                </a:ext>
              </a:extLst>
            </p:cNvPr>
            <p:cNvGrpSpPr/>
            <p:nvPr/>
          </p:nvGrpSpPr>
          <p:grpSpPr bwMode="auto">
            <a:xfrm>
              <a:off x="982527" y="3270522"/>
              <a:ext cx="343634" cy="344872"/>
              <a:chOff x="9155465" y="4372601"/>
              <a:chExt cx="343634" cy="344872"/>
            </a:xfrm>
            <a:grpFill/>
          </p:grpSpPr>
          <p:sp>
            <p:nvSpPr>
              <p:cNvPr id="30" name="Freeform 158">
                <a:extLst>
                  <a:ext uri="{FF2B5EF4-FFF2-40B4-BE49-F238E27FC236}">
                    <a16:creationId xmlns:a16="http://schemas.microsoft.com/office/drawing/2014/main" id="{6A73770E-F6A1-75D7-11EF-CB4EC6F3B3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79198" y="4372601"/>
                <a:ext cx="119901" cy="101360"/>
              </a:xfrm>
              <a:custGeom>
                <a:avLst/>
                <a:gdLst>
                  <a:gd name="T0" fmla="*/ 50 w 63"/>
                  <a:gd name="T1" fmla="*/ 53 h 53"/>
                  <a:gd name="T2" fmla="*/ 47 w 63"/>
                  <a:gd name="T3" fmla="*/ 49 h 53"/>
                  <a:gd name="T4" fmla="*/ 4 w 63"/>
                  <a:gd name="T5" fmla="*/ 15 h 53"/>
                  <a:gd name="T6" fmla="*/ 0 w 63"/>
                  <a:gd name="T7" fmla="*/ 14 h 53"/>
                  <a:gd name="T8" fmla="*/ 2 w 63"/>
                  <a:gd name="T9" fmla="*/ 10 h 53"/>
                  <a:gd name="T10" fmla="*/ 19 w 63"/>
                  <a:gd name="T11" fmla="*/ 0 h 53"/>
                  <a:gd name="T12" fmla="*/ 42 w 63"/>
                  <a:gd name="T13" fmla="*/ 11 h 53"/>
                  <a:gd name="T14" fmla="*/ 52 w 63"/>
                  <a:gd name="T15" fmla="*/ 50 h 53"/>
                  <a:gd name="T16" fmla="*/ 50 w 63"/>
                  <a:gd name="T17" fmla="*/ 53 h 53"/>
                  <a:gd name="T18" fmla="*/ 10 w 63"/>
                  <a:gd name="T19" fmla="*/ 11 h 53"/>
                  <a:gd name="T20" fmla="*/ 50 w 63"/>
                  <a:gd name="T21" fmla="*/ 42 h 53"/>
                  <a:gd name="T22" fmla="*/ 39 w 63"/>
                  <a:gd name="T23" fmla="*/ 16 h 53"/>
                  <a:gd name="T24" fmla="*/ 19 w 63"/>
                  <a:gd name="T25" fmla="*/ 6 h 53"/>
                  <a:gd name="T26" fmla="*/ 10 w 63"/>
                  <a:gd name="T27" fmla="*/ 1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50" y="53"/>
                    </a:moveTo>
                    <a:cubicBezTo>
                      <a:pt x="47" y="49"/>
                      <a:pt x="47" y="49"/>
                      <a:pt x="47" y="49"/>
                    </a:cubicBezTo>
                    <a:cubicBezTo>
                      <a:pt x="37" y="33"/>
                      <a:pt x="22" y="21"/>
                      <a:pt x="4" y="1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6" y="5"/>
                      <a:pt x="11" y="0"/>
                      <a:pt x="19" y="0"/>
                    </a:cubicBezTo>
                    <a:cubicBezTo>
                      <a:pt x="26" y="0"/>
                      <a:pt x="33" y="4"/>
                      <a:pt x="42" y="11"/>
                    </a:cubicBezTo>
                    <a:cubicBezTo>
                      <a:pt x="63" y="27"/>
                      <a:pt x="61" y="38"/>
                      <a:pt x="52" y="50"/>
                    </a:cubicBezTo>
                    <a:lnTo>
                      <a:pt x="50" y="53"/>
                    </a:lnTo>
                    <a:close/>
                    <a:moveTo>
                      <a:pt x="10" y="11"/>
                    </a:moveTo>
                    <a:cubicBezTo>
                      <a:pt x="26" y="17"/>
                      <a:pt x="40" y="28"/>
                      <a:pt x="50" y="42"/>
                    </a:cubicBezTo>
                    <a:cubicBezTo>
                      <a:pt x="54" y="36"/>
                      <a:pt x="55" y="29"/>
                      <a:pt x="39" y="16"/>
                    </a:cubicBezTo>
                    <a:cubicBezTo>
                      <a:pt x="30" y="9"/>
                      <a:pt x="24" y="6"/>
                      <a:pt x="19" y="6"/>
                    </a:cubicBezTo>
                    <a:cubicBezTo>
                      <a:pt x="16" y="6"/>
                      <a:pt x="13" y="8"/>
                      <a:pt x="10" y="11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" name="Freeform 159">
                <a:extLst>
                  <a:ext uri="{FF2B5EF4-FFF2-40B4-BE49-F238E27FC236}">
                    <a16:creationId xmlns:a16="http://schemas.microsoft.com/office/drawing/2014/main" id="{3529665D-D778-71CC-E4C5-628FF6032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55465" y="4372601"/>
                <a:ext cx="119901" cy="101360"/>
              </a:xfrm>
              <a:custGeom>
                <a:avLst/>
                <a:gdLst>
                  <a:gd name="T0" fmla="*/ 13 w 63"/>
                  <a:gd name="T1" fmla="*/ 53 h 53"/>
                  <a:gd name="T2" fmla="*/ 10 w 63"/>
                  <a:gd name="T3" fmla="*/ 50 h 53"/>
                  <a:gd name="T4" fmla="*/ 20 w 63"/>
                  <a:gd name="T5" fmla="*/ 11 h 53"/>
                  <a:gd name="T6" fmla="*/ 44 w 63"/>
                  <a:gd name="T7" fmla="*/ 0 h 53"/>
                  <a:gd name="T8" fmla="*/ 60 w 63"/>
                  <a:gd name="T9" fmla="*/ 10 h 53"/>
                  <a:gd name="T10" fmla="*/ 63 w 63"/>
                  <a:gd name="T11" fmla="*/ 14 h 53"/>
                  <a:gd name="T12" fmla="*/ 59 w 63"/>
                  <a:gd name="T13" fmla="*/ 15 h 53"/>
                  <a:gd name="T14" fmla="*/ 15 w 63"/>
                  <a:gd name="T15" fmla="*/ 49 h 53"/>
                  <a:gd name="T16" fmla="*/ 13 w 63"/>
                  <a:gd name="T17" fmla="*/ 53 h 53"/>
                  <a:gd name="T18" fmla="*/ 44 w 63"/>
                  <a:gd name="T19" fmla="*/ 6 h 53"/>
                  <a:gd name="T20" fmla="*/ 24 w 63"/>
                  <a:gd name="T21" fmla="*/ 16 h 53"/>
                  <a:gd name="T22" fmla="*/ 13 w 63"/>
                  <a:gd name="T23" fmla="*/ 42 h 53"/>
                  <a:gd name="T24" fmla="*/ 53 w 63"/>
                  <a:gd name="T25" fmla="*/ 11 h 53"/>
                  <a:gd name="T26" fmla="*/ 44 w 63"/>
                  <a:gd name="T27" fmla="*/ 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53">
                    <a:moveTo>
                      <a:pt x="13" y="53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2" y="38"/>
                      <a:pt x="0" y="27"/>
                      <a:pt x="20" y="11"/>
                    </a:cubicBezTo>
                    <a:cubicBezTo>
                      <a:pt x="30" y="4"/>
                      <a:pt x="37" y="0"/>
                      <a:pt x="44" y="0"/>
                    </a:cubicBezTo>
                    <a:cubicBezTo>
                      <a:pt x="51" y="0"/>
                      <a:pt x="56" y="5"/>
                      <a:pt x="60" y="10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41" y="21"/>
                      <a:pt x="26" y="33"/>
                      <a:pt x="15" y="49"/>
                    </a:cubicBezTo>
                    <a:lnTo>
                      <a:pt x="13" y="53"/>
                    </a:lnTo>
                    <a:close/>
                    <a:moveTo>
                      <a:pt x="44" y="6"/>
                    </a:moveTo>
                    <a:cubicBezTo>
                      <a:pt x="39" y="6"/>
                      <a:pt x="32" y="9"/>
                      <a:pt x="24" y="16"/>
                    </a:cubicBezTo>
                    <a:cubicBezTo>
                      <a:pt x="8" y="29"/>
                      <a:pt x="9" y="36"/>
                      <a:pt x="13" y="42"/>
                    </a:cubicBezTo>
                    <a:cubicBezTo>
                      <a:pt x="23" y="28"/>
                      <a:pt x="37" y="17"/>
                      <a:pt x="53" y="11"/>
                    </a:cubicBezTo>
                    <a:cubicBezTo>
                      <a:pt x="50" y="8"/>
                      <a:pt x="47" y="6"/>
                      <a:pt x="4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" name="Freeform 160">
                <a:extLst>
                  <a:ext uri="{FF2B5EF4-FFF2-40B4-BE49-F238E27FC236}">
                    <a16:creationId xmlns:a16="http://schemas.microsoft.com/office/drawing/2014/main" id="{1D07999A-0B9E-EABC-79E7-1E3F332E3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256" y="4671737"/>
                <a:ext cx="43263" cy="44500"/>
              </a:xfrm>
              <a:custGeom>
                <a:avLst/>
                <a:gdLst>
                  <a:gd name="T0" fmla="*/ 6 w 35"/>
                  <a:gd name="T1" fmla="*/ 36 h 36"/>
                  <a:gd name="T2" fmla="*/ 0 w 35"/>
                  <a:gd name="T3" fmla="*/ 30 h 36"/>
                  <a:gd name="T4" fmla="*/ 29 w 35"/>
                  <a:gd name="T5" fmla="*/ 0 h 36"/>
                  <a:gd name="T6" fmla="*/ 35 w 35"/>
                  <a:gd name="T7" fmla="*/ 8 h 36"/>
                  <a:gd name="T8" fmla="*/ 6 w 3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36">
                    <a:moveTo>
                      <a:pt x="6" y="36"/>
                    </a:moveTo>
                    <a:lnTo>
                      <a:pt x="0" y="30"/>
                    </a:lnTo>
                    <a:lnTo>
                      <a:pt x="29" y="0"/>
                    </a:lnTo>
                    <a:lnTo>
                      <a:pt x="35" y="8"/>
                    </a:lnTo>
                    <a:lnTo>
                      <a:pt x="6" y="36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" name="Freeform 161">
                <a:extLst>
                  <a:ext uri="{FF2B5EF4-FFF2-40B4-BE49-F238E27FC236}">
                    <a16:creationId xmlns:a16="http://schemas.microsoft.com/office/drawing/2014/main" id="{417F16D0-0B89-5C5D-14AF-5F751A829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09" y="4671737"/>
                <a:ext cx="45736" cy="45736"/>
              </a:xfrm>
              <a:custGeom>
                <a:avLst/>
                <a:gdLst>
                  <a:gd name="T0" fmla="*/ 29 w 37"/>
                  <a:gd name="T1" fmla="*/ 37 h 37"/>
                  <a:gd name="T2" fmla="*/ 0 w 37"/>
                  <a:gd name="T3" fmla="*/ 8 h 37"/>
                  <a:gd name="T4" fmla="*/ 6 w 37"/>
                  <a:gd name="T5" fmla="*/ 0 h 37"/>
                  <a:gd name="T6" fmla="*/ 37 w 37"/>
                  <a:gd name="T7" fmla="*/ 31 h 37"/>
                  <a:gd name="T8" fmla="*/ 29 w 3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7">
                    <a:moveTo>
                      <a:pt x="29" y="37"/>
                    </a:moveTo>
                    <a:lnTo>
                      <a:pt x="0" y="8"/>
                    </a:lnTo>
                    <a:lnTo>
                      <a:pt x="6" y="0"/>
                    </a:lnTo>
                    <a:lnTo>
                      <a:pt x="37" y="31"/>
                    </a:lnTo>
                    <a:lnTo>
                      <a:pt x="29" y="37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" name="Freeform 162">
                <a:extLst>
                  <a:ext uri="{FF2B5EF4-FFF2-40B4-BE49-F238E27FC236}">
                    <a16:creationId xmlns:a16="http://schemas.microsoft.com/office/drawing/2014/main" id="{EBCE8487-1B7B-DC4F-4D30-0095CB46F8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7826" y="4397323"/>
                <a:ext cx="320149" cy="320149"/>
              </a:xfrm>
              <a:custGeom>
                <a:avLst/>
                <a:gdLst>
                  <a:gd name="T0" fmla="*/ 84 w 168"/>
                  <a:gd name="T1" fmla="*/ 168 h 168"/>
                  <a:gd name="T2" fmla="*/ 0 w 168"/>
                  <a:gd name="T3" fmla="*/ 84 h 168"/>
                  <a:gd name="T4" fmla="*/ 84 w 168"/>
                  <a:gd name="T5" fmla="*/ 0 h 168"/>
                  <a:gd name="T6" fmla="*/ 168 w 168"/>
                  <a:gd name="T7" fmla="*/ 84 h 168"/>
                  <a:gd name="T8" fmla="*/ 84 w 168"/>
                  <a:gd name="T9" fmla="*/ 168 h 168"/>
                  <a:gd name="T10" fmla="*/ 84 w 168"/>
                  <a:gd name="T11" fmla="*/ 6 h 168"/>
                  <a:gd name="T12" fmla="*/ 6 w 168"/>
                  <a:gd name="T13" fmla="*/ 84 h 168"/>
                  <a:gd name="T14" fmla="*/ 84 w 168"/>
                  <a:gd name="T15" fmla="*/ 162 h 168"/>
                  <a:gd name="T16" fmla="*/ 162 w 168"/>
                  <a:gd name="T17" fmla="*/ 84 h 168"/>
                  <a:gd name="T18" fmla="*/ 84 w 168"/>
                  <a:gd name="T19" fmla="*/ 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168"/>
                    </a:moveTo>
                    <a:cubicBezTo>
                      <a:pt x="38" y="168"/>
                      <a:pt x="0" y="131"/>
                      <a:pt x="0" y="84"/>
                    </a:cubicBezTo>
                    <a:cubicBezTo>
                      <a:pt x="0" y="38"/>
                      <a:pt x="38" y="0"/>
                      <a:pt x="84" y="0"/>
                    </a:cubicBezTo>
                    <a:cubicBezTo>
                      <a:pt x="130" y="0"/>
                      <a:pt x="168" y="38"/>
                      <a:pt x="168" y="84"/>
                    </a:cubicBezTo>
                    <a:cubicBezTo>
                      <a:pt x="168" y="131"/>
                      <a:pt x="130" y="168"/>
                      <a:pt x="84" y="168"/>
                    </a:cubicBezTo>
                    <a:close/>
                    <a:moveTo>
                      <a:pt x="84" y="6"/>
                    </a:moveTo>
                    <a:cubicBezTo>
                      <a:pt x="41" y="6"/>
                      <a:pt x="6" y="41"/>
                      <a:pt x="6" y="84"/>
                    </a:cubicBezTo>
                    <a:cubicBezTo>
                      <a:pt x="6" y="127"/>
                      <a:pt x="41" y="162"/>
                      <a:pt x="84" y="162"/>
                    </a:cubicBezTo>
                    <a:cubicBezTo>
                      <a:pt x="127" y="162"/>
                      <a:pt x="162" y="127"/>
                      <a:pt x="162" y="84"/>
                    </a:cubicBezTo>
                    <a:cubicBezTo>
                      <a:pt x="162" y="41"/>
                      <a:pt x="127" y="6"/>
                      <a:pt x="84" y="6"/>
                    </a:cubicBez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5" name="Freeform 163">
                <a:extLst>
                  <a:ext uri="{FF2B5EF4-FFF2-40B4-BE49-F238E27FC236}">
                    <a16:creationId xmlns:a16="http://schemas.microsoft.com/office/drawing/2014/main" id="{6C353EFD-0A51-247D-9F9E-964856BBE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575" y="4446767"/>
                <a:ext cx="100124" cy="126082"/>
              </a:xfrm>
              <a:custGeom>
                <a:avLst/>
                <a:gdLst>
                  <a:gd name="T0" fmla="*/ 81 w 81"/>
                  <a:gd name="T1" fmla="*/ 102 h 102"/>
                  <a:gd name="T2" fmla="*/ 0 w 81"/>
                  <a:gd name="T3" fmla="*/ 102 h 102"/>
                  <a:gd name="T4" fmla="*/ 0 w 81"/>
                  <a:gd name="T5" fmla="*/ 93 h 102"/>
                  <a:gd name="T6" fmla="*/ 72 w 81"/>
                  <a:gd name="T7" fmla="*/ 93 h 102"/>
                  <a:gd name="T8" fmla="*/ 72 w 81"/>
                  <a:gd name="T9" fmla="*/ 0 h 102"/>
                  <a:gd name="T10" fmla="*/ 81 w 81"/>
                  <a:gd name="T11" fmla="*/ 0 h 102"/>
                  <a:gd name="T12" fmla="*/ 81 w 81"/>
                  <a:gd name="T13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" h="102">
                    <a:moveTo>
                      <a:pt x="81" y="102"/>
                    </a:moveTo>
                    <a:lnTo>
                      <a:pt x="0" y="102"/>
                    </a:lnTo>
                    <a:lnTo>
                      <a:pt x="0" y="93"/>
                    </a:lnTo>
                    <a:lnTo>
                      <a:pt x="72" y="93"/>
                    </a:lnTo>
                    <a:lnTo>
                      <a:pt x="72" y="0"/>
                    </a:lnTo>
                    <a:lnTo>
                      <a:pt x="81" y="0"/>
                    </a:lnTo>
                    <a:lnTo>
                      <a:pt x="81" y="102"/>
                    </a:lnTo>
                    <a:close/>
                  </a:path>
                </a:pathLst>
              </a:custGeom>
              <a:grpFill/>
              <a:ln w="63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36" name="Group 35" descr="search icon">
            <a:extLst>
              <a:ext uri="{FF2B5EF4-FFF2-40B4-BE49-F238E27FC236}">
                <a16:creationId xmlns:a16="http://schemas.microsoft.com/office/drawing/2014/main" id="{687B6C54-1790-E64F-C35E-76DA0084E125}"/>
              </a:ext>
            </a:extLst>
          </p:cNvPr>
          <p:cNvGrpSpPr/>
          <p:nvPr/>
        </p:nvGrpSpPr>
        <p:grpSpPr>
          <a:xfrm>
            <a:off x="10965805" y="4109091"/>
            <a:ext cx="823913" cy="823912"/>
            <a:chOff x="744537" y="3975887"/>
            <a:chExt cx="823913" cy="823912"/>
          </a:xfrm>
          <a:solidFill>
            <a:schemeClr val="bg1"/>
          </a:solidFill>
        </p:grpSpPr>
        <p:sp>
          <p:nvSpPr>
            <p:cNvPr id="37" name="Oval 68">
              <a:extLst>
                <a:ext uri="{FF2B5EF4-FFF2-40B4-BE49-F238E27FC236}">
                  <a16:creationId xmlns:a16="http://schemas.microsoft.com/office/drawing/2014/main" id="{B380DB8B-E26A-8E61-2773-43637836E1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" y="3975887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8" name="Group 37" descr="Unlock">
              <a:extLst>
                <a:ext uri="{FF2B5EF4-FFF2-40B4-BE49-F238E27FC236}">
                  <a16:creationId xmlns:a16="http://schemas.microsoft.com/office/drawing/2014/main" id="{31961FAE-21E7-F95B-70E1-CB3C7A6E0466}"/>
                </a:ext>
              </a:extLst>
            </p:cNvPr>
            <p:cNvGrpSpPr/>
            <p:nvPr/>
          </p:nvGrpSpPr>
          <p:grpSpPr bwMode="auto">
            <a:xfrm>
              <a:off x="993177" y="4210484"/>
              <a:ext cx="360941" cy="337455"/>
              <a:chOff x="6955211" y="4365185"/>
              <a:chExt cx="360941" cy="337455"/>
            </a:xfrm>
            <a:grpFill/>
          </p:grpSpPr>
          <p:sp>
            <p:nvSpPr>
              <p:cNvPr id="39" name="Freeform 188">
                <a:extLst>
                  <a:ext uri="{FF2B5EF4-FFF2-40B4-BE49-F238E27FC236}">
                    <a16:creationId xmlns:a16="http://schemas.microsoft.com/office/drawing/2014/main" id="{EA3947DC-A4F0-4BBD-41F0-EA78C084B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5211" y="4365185"/>
                <a:ext cx="337455" cy="337455"/>
              </a:xfrm>
              <a:custGeom>
                <a:avLst/>
                <a:gdLst>
                  <a:gd name="T0" fmla="*/ 88 w 177"/>
                  <a:gd name="T1" fmla="*/ 177 h 177"/>
                  <a:gd name="T2" fmla="*/ 26 w 177"/>
                  <a:gd name="T3" fmla="*/ 151 h 177"/>
                  <a:gd name="T4" fmla="*/ 0 w 177"/>
                  <a:gd name="T5" fmla="*/ 89 h 177"/>
                  <a:gd name="T6" fmla="*/ 26 w 177"/>
                  <a:gd name="T7" fmla="*/ 27 h 177"/>
                  <a:gd name="T8" fmla="*/ 88 w 177"/>
                  <a:gd name="T9" fmla="*/ 0 h 177"/>
                  <a:gd name="T10" fmla="*/ 88 w 177"/>
                  <a:gd name="T11" fmla="*/ 0 h 177"/>
                  <a:gd name="T12" fmla="*/ 177 w 177"/>
                  <a:gd name="T13" fmla="*/ 88 h 177"/>
                  <a:gd name="T14" fmla="*/ 171 w 177"/>
                  <a:gd name="T15" fmla="*/ 88 h 177"/>
                  <a:gd name="T16" fmla="*/ 88 w 177"/>
                  <a:gd name="T17" fmla="*/ 6 h 177"/>
                  <a:gd name="T18" fmla="*/ 88 w 177"/>
                  <a:gd name="T19" fmla="*/ 6 h 177"/>
                  <a:gd name="T20" fmla="*/ 30 w 177"/>
                  <a:gd name="T21" fmla="*/ 31 h 177"/>
                  <a:gd name="T22" fmla="*/ 6 w 177"/>
                  <a:gd name="T23" fmla="*/ 89 h 177"/>
                  <a:gd name="T24" fmla="*/ 31 w 177"/>
                  <a:gd name="T25" fmla="*/ 147 h 177"/>
                  <a:gd name="T26" fmla="*/ 88 w 177"/>
                  <a:gd name="T27" fmla="*/ 171 h 177"/>
                  <a:gd name="T28" fmla="*/ 89 w 177"/>
                  <a:gd name="T29" fmla="*/ 171 h 177"/>
                  <a:gd name="T30" fmla="*/ 155 w 177"/>
                  <a:gd name="T31" fmla="*/ 136 h 177"/>
                  <a:gd name="T32" fmla="*/ 160 w 177"/>
                  <a:gd name="T33" fmla="*/ 140 h 177"/>
                  <a:gd name="T34" fmla="*/ 89 w 177"/>
                  <a:gd name="T35" fmla="*/ 177 h 177"/>
                  <a:gd name="T36" fmla="*/ 88 w 177"/>
                  <a:gd name="T37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77" h="177">
                    <a:moveTo>
                      <a:pt x="88" y="177"/>
                    </a:moveTo>
                    <a:cubicBezTo>
                      <a:pt x="65" y="177"/>
                      <a:pt x="43" y="168"/>
                      <a:pt x="26" y="151"/>
                    </a:cubicBezTo>
                    <a:cubicBezTo>
                      <a:pt x="10" y="135"/>
                      <a:pt x="0" y="113"/>
                      <a:pt x="0" y="89"/>
                    </a:cubicBezTo>
                    <a:cubicBezTo>
                      <a:pt x="0" y="66"/>
                      <a:pt x="9" y="43"/>
                      <a:pt x="26" y="27"/>
                    </a:cubicBezTo>
                    <a:cubicBezTo>
                      <a:pt x="42" y="10"/>
                      <a:pt x="64" y="1"/>
                      <a:pt x="88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137" y="0"/>
                      <a:pt x="176" y="40"/>
                      <a:pt x="177" y="88"/>
                    </a:cubicBezTo>
                    <a:cubicBezTo>
                      <a:pt x="171" y="88"/>
                      <a:pt x="171" y="88"/>
                      <a:pt x="171" y="88"/>
                    </a:cubicBezTo>
                    <a:cubicBezTo>
                      <a:pt x="170" y="43"/>
                      <a:pt x="133" y="6"/>
                      <a:pt x="88" y="6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66" y="7"/>
                      <a:pt x="45" y="15"/>
                      <a:pt x="30" y="31"/>
                    </a:cubicBezTo>
                    <a:cubicBezTo>
                      <a:pt x="14" y="46"/>
                      <a:pt x="6" y="67"/>
                      <a:pt x="6" y="89"/>
                    </a:cubicBezTo>
                    <a:cubicBezTo>
                      <a:pt x="6" y="111"/>
                      <a:pt x="15" y="132"/>
                      <a:pt x="31" y="147"/>
                    </a:cubicBezTo>
                    <a:cubicBezTo>
                      <a:pt x="46" y="162"/>
                      <a:pt x="67" y="171"/>
                      <a:pt x="88" y="171"/>
                    </a:cubicBezTo>
                    <a:cubicBezTo>
                      <a:pt x="88" y="171"/>
                      <a:pt x="89" y="171"/>
                      <a:pt x="89" y="171"/>
                    </a:cubicBezTo>
                    <a:cubicBezTo>
                      <a:pt x="115" y="171"/>
                      <a:pt x="140" y="158"/>
                      <a:pt x="155" y="136"/>
                    </a:cubicBezTo>
                    <a:cubicBezTo>
                      <a:pt x="160" y="140"/>
                      <a:pt x="160" y="140"/>
                      <a:pt x="160" y="140"/>
                    </a:cubicBezTo>
                    <a:cubicBezTo>
                      <a:pt x="144" y="163"/>
                      <a:pt x="117" y="177"/>
                      <a:pt x="89" y="177"/>
                    </a:cubicBezTo>
                    <a:cubicBezTo>
                      <a:pt x="89" y="177"/>
                      <a:pt x="89" y="177"/>
                      <a:pt x="88" y="17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0" name="Freeform 189">
                <a:extLst>
                  <a:ext uri="{FF2B5EF4-FFF2-40B4-BE49-F238E27FC236}">
                    <a16:creationId xmlns:a16="http://schemas.microsoft.com/office/drawing/2014/main" id="{3CF09D77-F139-589A-402B-7F84A0051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1986" y="4491267"/>
                <a:ext cx="74166" cy="66749"/>
              </a:xfrm>
              <a:custGeom>
                <a:avLst/>
                <a:gdLst>
                  <a:gd name="T0" fmla="*/ 0 w 60"/>
                  <a:gd name="T1" fmla="*/ 0 h 54"/>
                  <a:gd name="T2" fmla="*/ 31 w 60"/>
                  <a:gd name="T3" fmla="*/ 54 h 54"/>
                  <a:gd name="T4" fmla="*/ 60 w 60"/>
                  <a:gd name="T5" fmla="*/ 0 h 54"/>
                  <a:gd name="T6" fmla="*/ 0 w 60"/>
                  <a:gd name="T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54">
                    <a:moveTo>
                      <a:pt x="0" y="0"/>
                    </a:moveTo>
                    <a:lnTo>
                      <a:pt x="31" y="54"/>
                    </a:lnTo>
                    <a:lnTo>
                      <a:pt x="6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1" name="Freeform 190">
                <a:extLst>
                  <a:ext uri="{FF2B5EF4-FFF2-40B4-BE49-F238E27FC236}">
                    <a16:creationId xmlns:a16="http://schemas.microsoft.com/office/drawing/2014/main" id="{DF1C3F24-8703-6BE4-9364-F8F863E775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7585" y="4452947"/>
                <a:ext cx="91471" cy="76638"/>
              </a:xfrm>
              <a:custGeom>
                <a:avLst/>
                <a:gdLst>
                  <a:gd name="T0" fmla="*/ 1 w 48"/>
                  <a:gd name="T1" fmla="*/ 40 h 40"/>
                  <a:gd name="T2" fmla="*/ 0 w 48"/>
                  <a:gd name="T3" fmla="*/ 24 h 40"/>
                  <a:gd name="T4" fmla="*/ 24 w 48"/>
                  <a:gd name="T5" fmla="*/ 0 h 40"/>
                  <a:gd name="T6" fmla="*/ 48 w 48"/>
                  <a:gd name="T7" fmla="*/ 23 h 40"/>
                  <a:gd name="T8" fmla="*/ 48 w 48"/>
                  <a:gd name="T9" fmla="*/ 40 h 40"/>
                  <a:gd name="T10" fmla="*/ 1 w 48"/>
                  <a:gd name="T11" fmla="*/ 40 h 40"/>
                  <a:gd name="T12" fmla="*/ 24 w 48"/>
                  <a:gd name="T13" fmla="*/ 6 h 40"/>
                  <a:gd name="T14" fmla="*/ 6 w 48"/>
                  <a:gd name="T15" fmla="*/ 24 h 40"/>
                  <a:gd name="T16" fmla="*/ 7 w 48"/>
                  <a:gd name="T17" fmla="*/ 34 h 40"/>
                  <a:gd name="T18" fmla="*/ 42 w 48"/>
                  <a:gd name="T19" fmla="*/ 34 h 40"/>
                  <a:gd name="T20" fmla="*/ 42 w 48"/>
                  <a:gd name="T21" fmla="*/ 23 h 40"/>
                  <a:gd name="T22" fmla="*/ 24 w 48"/>
                  <a:gd name="T23" fmla="*/ 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8" h="40">
                    <a:moveTo>
                      <a:pt x="1" y="4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37" y="0"/>
                      <a:pt x="48" y="10"/>
                      <a:pt x="48" y="23"/>
                    </a:cubicBezTo>
                    <a:cubicBezTo>
                      <a:pt x="48" y="40"/>
                      <a:pt x="48" y="40"/>
                      <a:pt x="48" y="40"/>
                    </a:cubicBezTo>
                    <a:lnTo>
                      <a:pt x="1" y="40"/>
                    </a:lnTo>
                    <a:close/>
                    <a:moveTo>
                      <a:pt x="24" y="6"/>
                    </a:moveTo>
                    <a:cubicBezTo>
                      <a:pt x="14" y="6"/>
                      <a:pt x="6" y="14"/>
                      <a:pt x="6" y="2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42" y="34"/>
                      <a:pt x="42" y="34"/>
                      <a:pt x="42" y="34"/>
                    </a:cubicBezTo>
                    <a:cubicBezTo>
                      <a:pt x="42" y="23"/>
                      <a:pt x="42" y="23"/>
                      <a:pt x="42" y="23"/>
                    </a:cubicBezTo>
                    <a:cubicBezTo>
                      <a:pt x="42" y="14"/>
                      <a:pt x="34" y="6"/>
                      <a:pt x="2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2" name="Freeform 191">
                <a:extLst>
                  <a:ext uri="{FF2B5EF4-FFF2-40B4-BE49-F238E27FC236}">
                    <a16:creationId xmlns:a16="http://schemas.microsoft.com/office/drawing/2014/main" id="{1DE81C7A-C97B-97B8-B392-DBCDDA5F8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59043" y="4517225"/>
                <a:ext cx="131026" cy="100124"/>
              </a:xfrm>
              <a:custGeom>
                <a:avLst/>
                <a:gdLst>
                  <a:gd name="T0" fmla="*/ 5 w 69"/>
                  <a:gd name="T1" fmla="*/ 52 h 52"/>
                  <a:gd name="T2" fmla="*/ 5 w 69"/>
                  <a:gd name="T3" fmla="*/ 52 h 52"/>
                  <a:gd name="T4" fmla="*/ 1 w 69"/>
                  <a:gd name="T5" fmla="*/ 47 h 52"/>
                  <a:gd name="T6" fmla="*/ 0 w 69"/>
                  <a:gd name="T7" fmla="*/ 4 h 52"/>
                  <a:gd name="T8" fmla="*/ 5 w 69"/>
                  <a:gd name="T9" fmla="*/ 0 h 52"/>
                  <a:gd name="T10" fmla="*/ 64 w 69"/>
                  <a:gd name="T11" fmla="*/ 0 h 52"/>
                  <a:gd name="T12" fmla="*/ 68 w 69"/>
                  <a:gd name="T13" fmla="*/ 4 h 52"/>
                  <a:gd name="T14" fmla="*/ 69 w 69"/>
                  <a:gd name="T15" fmla="*/ 47 h 52"/>
                  <a:gd name="T16" fmla="*/ 67 w 69"/>
                  <a:gd name="T17" fmla="*/ 50 h 52"/>
                  <a:gd name="T18" fmla="*/ 64 w 69"/>
                  <a:gd name="T19" fmla="*/ 51 h 52"/>
                  <a:gd name="T20" fmla="*/ 5 w 69"/>
                  <a:gd name="T21" fmla="*/ 52 h 52"/>
                  <a:gd name="T22" fmla="*/ 6 w 69"/>
                  <a:gd name="T23" fmla="*/ 6 h 52"/>
                  <a:gd name="T24" fmla="*/ 7 w 69"/>
                  <a:gd name="T25" fmla="*/ 46 h 52"/>
                  <a:gd name="T26" fmla="*/ 62 w 69"/>
                  <a:gd name="T27" fmla="*/ 45 h 52"/>
                  <a:gd name="T28" fmla="*/ 62 w 69"/>
                  <a:gd name="T29" fmla="*/ 6 h 52"/>
                  <a:gd name="T30" fmla="*/ 6 w 69"/>
                  <a:gd name="T31" fmla="*/ 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9" h="52">
                    <a:moveTo>
                      <a:pt x="5" y="52"/>
                    </a:moveTo>
                    <a:cubicBezTo>
                      <a:pt x="5" y="52"/>
                      <a:pt x="5" y="52"/>
                      <a:pt x="5" y="52"/>
                    </a:cubicBezTo>
                    <a:cubicBezTo>
                      <a:pt x="3" y="52"/>
                      <a:pt x="1" y="50"/>
                      <a:pt x="1" y="4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6" y="0"/>
                      <a:pt x="68" y="2"/>
                      <a:pt x="68" y="4"/>
                    </a:cubicBezTo>
                    <a:cubicBezTo>
                      <a:pt x="69" y="47"/>
                      <a:pt x="69" y="47"/>
                      <a:pt x="69" y="47"/>
                    </a:cubicBezTo>
                    <a:cubicBezTo>
                      <a:pt x="69" y="48"/>
                      <a:pt x="68" y="49"/>
                      <a:pt x="67" y="50"/>
                    </a:cubicBezTo>
                    <a:cubicBezTo>
                      <a:pt x="66" y="51"/>
                      <a:pt x="65" y="51"/>
                      <a:pt x="64" y="51"/>
                    </a:cubicBezTo>
                    <a:lnTo>
                      <a:pt x="5" y="52"/>
                    </a:lnTo>
                    <a:close/>
                    <a:moveTo>
                      <a:pt x="6" y="6"/>
                    </a:moveTo>
                    <a:cubicBezTo>
                      <a:pt x="7" y="46"/>
                      <a:pt x="7" y="46"/>
                      <a:pt x="7" y="46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6"/>
                      <a:pt x="62" y="6"/>
                      <a:pt x="62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  <p:grpSp>
        <p:nvGrpSpPr>
          <p:cNvPr id="43" name="Group 42" descr="tools icon">
            <a:extLst>
              <a:ext uri="{FF2B5EF4-FFF2-40B4-BE49-F238E27FC236}">
                <a16:creationId xmlns:a16="http://schemas.microsoft.com/office/drawing/2014/main" id="{3B45C904-9ACC-B1CD-AC94-A5F94AF041AF}"/>
              </a:ext>
            </a:extLst>
          </p:cNvPr>
          <p:cNvGrpSpPr/>
          <p:nvPr/>
        </p:nvGrpSpPr>
        <p:grpSpPr>
          <a:xfrm>
            <a:off x="10934055" y="5079052"/>
            <a:ext cx="823913" cy="823912"/>
            <a:chOff x="712787" y="4945848"/>
            <a:chExt cx="823913" cy="823912"/>
          </a:xfrm>
          <a:solidFill>
            <a:schemeClr val="bg1"/>
          </a:solidFill>
        </p:grpSpPr>
        <p:sp>
          <p:nvSpPr>
            <p:cNvPr id="44" name="Oval 68">
              <a:extLst>
                <a:ext uri="{FF2B5EF4-FFF2-40B4-BE49-F238E27FC236}">
                  <a16:creationId xmlns:a16="http://schemas.microsoft.com/office/drawing/2014/main" id="{30FC6696-8ED2-5800-8AD1-C2F5C1FC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2787" y="4945848"/>
              <a:ext cx="823913" cy="823912"/>
            </a:xfrm>
            <a:prstGeom prst="ellipse">
              <a:avLst/>
            </a:prstGeom>
            <a:grpFill/>
            <a:ln w="57150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5" name="Group 44" descr="Mechanics">
              <a:extLst>
                <a:ext uri="{FF2B5EF4-FFF2-40B4-BE49-F238E27FC236}">
                  <a16:creationId xmlns:a16="http://schemas.microsoft.com/office/drawing/2014/main" id="{6B0F16DB-169E-EC84-058E-2EA7335875D9}"/>
                </a:ext>
              </a:extLst>
            </p:cNvPr>
            <p:cNvGrpSpPr/>
            <p:nvPr/>
          </p:nvGrpSpPr>
          <p:grpSpPr bwMode="auto">
            <a:xfrm>
              <a:off x="925095" y="5165730"/>
              <a:ext cx="396000" cy="396000"/>
              <a:chOff x="5508977" y="3649484"/>
              <a:chExt cx="331274" cy="323857"/>
            </a:xfrm>
            <a:grpFill/>
          </p:grpSpPr>
          <p:sp>
            <p:nvSpPr>
              <p:cNvPr id="46" name="Freeform 129">
                <a:extLst>
                  <a:ext uri="{FF2B5EF4-FFF2-40B4-BE49-F238E27FC236}">
                    <a16:creationId xmlns:a16="http://schemas.microsoft.com/office/drawing/2014/main" id="{0B8AAE0D-A0CC-6781-4119-45DC8DA00C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78322" y="3828718"/>
                <a:ext cx="161929" cy="144623"/>
              </a:xfrm>
              <a:custGeom>
                <a:avLst/>
                <a:gdLst>
                  <a:gd name="T0" fmla="*/ 60 w 85"/>
                  <a:gd name="T1" fmla="*/ 76 h 76"/>
                  <a:gd name="T2" fmla="*/ 60 w 85"/>
                  <a:gd name="T3" fmla="*/ 76 h 76"/>
                  <a:gd name="T4" fmla="*/ 52 w 85"/>
                  <a:gd name="T5" fmla="*/ 73 h 76"/>
                  <a:gd name="T6" fmla="*/ 0 w 85"/>
                  <a:gd name="T7" fmla="*/ 22 h 76"/>
                  <a:gd name="T8" fmla="*/ 13 w 85"/>
                  <a:gd name="T9" fmla="*/ 9 h 76"/>
                  <a:gd name="T10" fmla="*/ 30 w 85"/>
                  <a:gd name="T11" fmla="*/ 1 h 76"/>
                  <a:gd name="T12" fmla="*/ 33 w 85"/>
                  <a:gd name="T13" fmla="*/ 0 h 76"/>
                  <a:gd name="T14" fmla="*/ 79 w 85"/>
                  <a:gd name="T15" fmla="*/ 46 h 76"/>
                  <a:gd name="T16" fmla="*/ 74 w 85"/>
                  <a:gd name="T17" fmla="*/ 69 h 76"/>
                  <a:gd name="T18" fmla="*/ 60 w 85"/>
                  <a:gd name="T19" fmla="*/ 76 h 76"/>
                  <a:gd name="T20" fmla="*/ 58 w 85"/>
                  <a:gd name="T21" fmla="*/ 68 h 76"/>
                  <a:gd name="T22" fmla="*/ 60 w 85"/>
                  <a:gd name="T23" fmla="*/ 68 h 76"/>
                  <a:gd name="T24" fmla="*/ 68 w 85"/>
                  <a:gd name="T25" fmla="*/ 63 h 76"/>
                  <a:gd name="T26" fmla="*/ 73 w 85"/>
                  <a:gd name="T27" fmla="*/ 52 h 76"/>
                  <a:gd name="T28" fmla="*/ 30 w 85"/>
                  <a:gd name="T29" fmla="*/ 9 h 76"/>
                  <a:gd name="T30" fmla="*/ 18 w 85"/>
                  <a:gd name="T31" fmla="*/ 14 h 76"/>
                  <a:gd name="T32" fmla="*/ 11 w 85"/>
                  <a:gd name="T33" fmla="*/ 21 h 76"/>
                  <a:gd name="T34" fmla="*/ 58 w 85"/>
                  <a:gd name="T35" fmla="*/ 68 h 76"/>
                  <a:gd name="T36" fmla="*/ 58 w 85"/>
                  <a:gd name="T37" fmla="*/ 68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5" h="76">
                    <a:moveTo>
                      <a:pt x="60" y="76"/>
                    </a:moveTo>
                    <a:cubicBezTo>
                      <a:pt x="60" y="76"/>
                      <a:pt x="60" y="76"/>
                      <a:pt x="60" y="76"/>
                    </a:cubicBezTo>
                    <a:cubicBezTo>
                      <a:pt x="55" y="76"/>
                      <a:pt x="52" y="74"/>
                      <a:pt x="52" y="7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4" y="8"/>
                      <a:pt x="17" y="5"/>
                      <a:pt x="30" y="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79" y="46"/>
                      <a:pt x="79" y="46"/>
                      <a:pt x="79" y="46"/>
                    </a:cubicBezTo>
                    <a:cubicBezTo>
                      <a:pt x="82" y="49"/>
                      <a:pt x="85" y="58"/>
                      <a:pt x="74" y="69"/>
                    </a:cubicBezTo>
                    <a:cubicBezTo>
                      <a:pt x="69" y="74"/>
                      <a:pt x="64" y="76"/>
                      <a:pt x="60" y="76"/>
                    </a:cubicBezTo>
                    <a:close/>
                    <a:moveTo>
                      <a:pt x="58" y="68"/>
                    </a:moveTo>
                    <a:cubicBezTo>
                      <a:pt x="58" y="68"/>
                      <a:pt x="58" y="68"/>
                      <a:pt x="60" y="68"/>
                    </a:cubicBezTo>
                    <a:cubicBezTo>
                      <a:pt x="62" y="68"/>
                      <a:pt x="65" y="66"/>
                      <a:pt x="68" y="63"/>
                    </a:cubicBezTo>
                    <a:cubicBezTo>
                      <a:pt x="76" y="56"/>
                      <a:pt x="73" y="52"/>
                      <a:pt x="73" y="52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1" y="12"/>
                      <a:pt x="19" y="14"/>
                      <a:pt x="18" y="14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8" y="68"/>
                      <a:pt x="58" y="68"/>
                      <a:pt x="58" y="6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7" name="Freeform 130">
                <a:extLst>
                  <a:ext uri="{FF2B5EF4-FFF2-40B4-BE49-F238E27FC236}">
                    <a16:creationId xmlns:a16="http://schemas.microsoft.com/office/drawing/2014/main" id="{C4AA161E-775B-9704-92E4-4BAC4DDBBB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8977" y="3649484"/>
                <a:ext cx="154512" cy="153276"/>
              </a:xfrm>
              <a:custGeom>
                <a:avLst/>
                <a:gdLst>
                  <a:gd name="T0" fmla="*/ 65 w 81"/>
                  <a:gd name="T1" fmla="*/ 80 h 80"/>
                  <a:gd name="T2" fmla="*/ 32 w 81"/>
                  <a:gd name="T3" fmla="*/ 47 h 80"/>
                  <a:gd name="T4" fmla="*/ 18 w 81"/>
                  <a:gd name="T5" fmla="*/ 41 h 80"/>
                  <a:gd name="T6" fmla="*/ 0 w 81"/>
                  <a:gd name="T7" fmla="*/ 15 h 80"/>
                  <a:gd name="T8" fmla="*/ 15 w 81"/>
                  <a:gd name="T9" fmla="*/ 0 h 80"/>
                  <a:gd name="T10" fmla="*/ 42 w 81"/>
                  <a:gd name="T11" fmla="*/ 17 h 80"/>
                  <a:gd name="T12" fmla="*/ 48 w 81"/>
                  <a:gd name="T13" fmla="*/ 31 h 80"/>
                  <a:gd name="T14" fmla="*/ 81 w 81"/>
                  <a:gd name="T15" fmla="*/ 64 h 80"/>
                  <a:gd name="T16" fmla="*/ 79 w 81"/>
                  <a:gd name="T17" fmla="*/ 67 h 80"/>
                  <a:gd name="T18" fmla="*/ 74 w 81"/>
                  <a:gd name="T19" fmla="*/ 72 h 80"/>
                  <a:gd name="T20" fmla="*/ 74 w 81"/>
                  <a:gd name="T21" fmla="*/ 73 h 80"/>
                  <a:gd name="T22" fmla="*/ 65 w 81"/>
                  <a:gd name="T23" fmla="*/ 80 h 80"/>
                  <a:gd name="T24" fmla="*/ 23 w 81"/>
                  <a:gd name="T25" fmla="*/ 35 h 80"/>
                  <a:gd name="T26" fmla="*/ 36 w 81"/>
                  <a:gd name="T27" fmla="*/ 41 h 80"/>
                  <a:gd name="T28" fmla="*/ 65 w 81"/>
                  <a:gd name="T29" fmla="*/ 70 h 80"/>
                  <a:gd name="T30" fmla="*/ 69 w 81"/>
                  <a:gd name="T31" fmla="*/ 66 h 80"/>
                  <a:gd name="T32" fmla="*/ 70 w 81"/>
                  <a:gd name="T33" fmla="*/ 65 h 80"/>
                  <a:gd name="T34" fmla="*/ 41 w 81"/>
                  <a:gd name="T35" fmla="*/ 36 h 80"/>
                  <a:gd name="T36" fmla="*/ 35 w 81"/>
                  <a:gd name="T37" fmla="*/ 22 h 80"/>
                  <a:gd name="T38" fmla="*/ 16 w 81"/>
                  <a:gd name="T39" fmla="*/ 10 h 80"/>
                  <a:gd name="T40" fmla="*/ 11 w 81"/>
                  <a:gd name="T41" fmla="*/ 16 h 80"/>
                  <a:gd name="T42" fmla="*/ 23 w 81"/>
                  <a:gd name="T43" fmla="*/ 3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1" h="80">
                    <a:moveTo>
                      <a:pt x="65" y="80"/>
                    </a:moveTo>
                    <a:cubicBezTo>
                      <a:pt x="32" y="47"/>
                      <a:pt x="32" y="47"/>
                      <a:pt x="32" y="47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81" y="64"/>
                      <a:pt x="81" y="64"/>
                      <a:pt x="81" y="64"/>
                    </a:cubicBezTo>
                    <a:cubicBezTo>
                      <a:pt x="79" y="67"/>
                      <a:pt x="79" y="67"/>
                      <a:pt x="79" y="67"/>
                    </a:cubicBezTo>
                    <a:cubicBezTo>
                      <a:pt x="77" y="69"/>
                      <a:pt x="76" y="71"/>
                      <a:pt x="74" y="72"/>
                    </a:cubicBezTo>
                    <a:cubicBezTo>
                      <a:pt x="74" y="73"/>
                      <a:pt x="74" y="73"/>
                      <a:pt x="74" y="73"/>
                    </a:cubicBezTo>
                    <a:lnTo>
                      <a:pt x="65" y="80"/>
                    </a:lnTo>
                    <a:close/>
                    <a:moveTo>
                      <a:pt x="23" y="35"/>
                    </a:moveTo>
                    <a:cubicBezTo>
                      <a:pt x="36" y="41"/>
                      <a:pt x="36" y="41"/>
                      <a:pt x="36" y="41"/>
                    </a:cubicBezTo>
                    <a:cubicBezTo>
                      <a:pt x="65" y="70"/>
                      <a:pt x="65" y="70"/>
                      <a:pt x="65" y="70"/>
                    </a:cubicBezTo>
                    <a:cubicBezTo>
                      <a:pt x="69" y="66"/>
                      <a:pt x="69" y="66"/>
                      <a:pt x="69" y="66"/>
                    </a:cubicBezTo>
                    <a:cubicBezTo>
                      <a:pt x="69" y="66"/>
                      <a:pt x="70" y="65"/>
                      <a:pt x="70" y="65"/>
                    </a:cubicBezTo>
                    <a:cubicBezTo>
                      <a:pt x="41" y="36"/>
                      <a:pt x="41" y="36"/>
                      <a:pt x="41" y="36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1" y="16"/>
                      <a:pt x="11" y="16"/>
                      <a:pt x="11" y="16"/>
                    </a:cubicBezTo>
                    <a:lnTo>
                      <a:pt x="23" y="35"/>
                    </a:ln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48" name="Freeform 131">
                <a:extLst>
                  <a:ext uri="{FF2B5EF4-FFF2-40B4-BE49-F238E27FC236}">
                    <a16:creationId xmlns:a16="http://schemas.microsoft.com/office/drawing/2014/main" id="{CFC8005E-4EBB-D416-EE9D-B492244781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3921" y="3670498"/>
                <a:ext cx="302844" cy="286775"/>
              </a:xfrm>
              <a:custGeom>
                <a:avLst/>
                <a:gdLst>
                  <a:gd name="T0" fmla="*/ 127 w 159"/>
                  <a:gd name="T1" fmla="*/ 4 h 150"/>
                  <a:gd name="T2" fmla="*/ 140 w 159"/>
                  <a:gd name="T3" fmla="*/ 6 h 150"/>
                  <a:gd name="T4" fmla="*/ 123 w 159"/>
                  <a:gd name="T5" fmla="*/ 13 h 150"/>
                  <a:gd name="T6" fmla="*/ 121 w 159"/>
                  <a:gd name="T7" fmla="*/ 14 h 150"/>
                  <a:gd name="T8" fmla="*/ 121 w 159"/>
                  <a:gd name="T9" fmla="*/ 16 h 150"/>
                  <a:gd name="T10" fmla="*/ 120 w 159"/>
                  <a:gd name="T11" fmla="*/ 23 h 150"/>
                  <a:gd name="T12" fmla="*/ 120 w 159"/>
                  <a:gd name="T13" fmla="*/ 24 h 150"/>
                  <a:gd name="T14" fmla="*/ 120 w 159"/>
                  <a:gd name="T15" fmla="*/ 25 h 150"/>
                  <a:gd name="T16" fmla="*/ 126 w 159"/>
                  <a:gd name="T17" fmla="*/ 39 h 150"/>
                  <a:gd name="T18" fmla="*/ 128 w 159"/>
                  <a:gd name="T19" fmla="*/ 43 h 150"/>
                  <a:gd name="T20" fmla="*/ 131 w 159"/>
                  <a:gd name="T21" fmla="*/ 41 h 150"/>
                  <a:gd name="T22" fmla="*/ 152 w 159"/>
                  <a:gd name="T23" fmla="*/ 32 h 150"/>
                  <a:gd name="T24" fmla="*/ 135 w 159"/>
                  <a:gd name="T25" fmla="*/ 50 h 150"/>
                  <a:gd name="T26" fmla="*/ 132 w 159"/>
                  <a:gd name="T27" fmla="*/ 52 h 150"/>
                  <a:gd name="T28" fmla="*/ 133 w 159"/>
                  <a:gd name="T29" fmla="*/ 56 h 150"/>
                  <a:gd name="T30" fmla="*/ 138 w 159"/>
                  <a:gd name="T31" fmla="*/ 68 h 150"/>
                  <a:gd name="T32" fmla="*/ 90 w 159"/>
                  <a:gd name="T33" fmla="*/ 83 h 150"/>
                  <a:gd name="T34" fmla="*/ 33 w 159"/>
                  <a:gd name="T35" fmla="*/ 142 h 150"/>
                  <a:gd name="T36" fmla="*/ 23 w 159"/>
                  <a:gd name="T37" fmla="*/ 146 h 150"/>
                  <a:gd name="T38" fmla="*/ 15 w 159"/>
                  <a:gd name="T39" fmla="*/ 142 h 150"/>
                  <a:gd name="T40" fmla="*/ 15 w 159"/>
                  <a:gd name="T41" fmla="*/ 123 h 150"/>
                  <a:gd name="T42" fmla="*/ 80 w 159"/>
                  <a:gd name="T43" fmla="*/ 71 h 150"/>
                  <a:gd name="T44" fmla="*/ 80 w 159"/>
                  <a:gd name="T45" fmla="*/ 71 h 150"/>
                  <a:gd name="T46" fmla="*/ 80 w 159"/>
                  <a:gd name="T47" fmla="*/ 70 h 150"/>
                  <a:gd name="T48" fmla="*/ 102 w 159"/>
                  <a:gd name="T49" fmla="*/ 23 h 150"/>
                  <a:gd name="T50" fmla="*/ 104 w 159"/>
                  <a:gd name="T51" fmla="*/ 15 h 150"/>
                  <a:gd name="T52" fmla="*/ 121 w 159"/>
                  <a:gd name="T53" fmla="*/ 4 h 150"/>
                  <a:gd name="T54" fmla="*/ 122 w 159"/>
                  <a:gd name="T55" fmla="*/ 4 h 150"/>
                  <a:gd name="T56" fmla="*/ 127 w 159"/>
                  <a:gd name="T57" fmla="*/ 4 h 150"/>
                  <a:gd name="T58" fmla="*/ 127 w 159"/>
                  <a:gd name="T59" fmla="*/ 4 h 150"/>
                  <a:gd name="T60" fmla="*/ 24 w 159"/>
                  <a:gd name="T61" fmla="*/ 142 h 150"/>
                  <a:gd name="T62" fmla="*/ 31 w 159"/>
                  <a:gd name="T63" fmla="*/ 139 h 150"/>
                  <a:gd name="T64" fmla="*/ 31 w 159"/>
                  <a:gd name="T65" fmla="*/ 125 h 150"/>
                  <a:gd name="T66" fmla="*/ 24 w 159"/>
                  <a:gd name="T67" fmla="*/ 122 h 150"/>
                  <a:gd name="T68" fmla="*/ 17 w 159"/>
                  <a:gd name="T69" fmla="*/ 125 h 150"/>
                  <a:gd name="T70" fmla="*/ 17 w 159"/>
                  <a:gd name="T71" fmla="*/ 139 h 150"/>
                  <a:gd name="T72" fmla="*/ 24 w 159"/>
                  <a:gd name="T73" fmla="*/ 142 h 150"/>
                  <a:gd name="T74" fmla="*/ 127 w 159"/>
                  <a:gd name="T75" fmla="*/ 0 h 150"/>
                  <a:gd name="T76" fmla="*/ 121 w 159"/>
                  <a:gd name="T77" fmla="*/ 0 h 150"/>
                  <a:gd name="T78" fmla="*/ 100 w 159"/>
                  <a:gd name="T79" fmla="*/ 13 h 150"/>
                  <a:gd name="T80" fmla="*/ 77 w 159"/>
                  <a:gd name="T81" fmla="*/ 68 h 150"/>
                  <a:gd name="T82" fmla="*/ 12 w 159"/>
                  <a:gd name="T83" fmla="*/ 120 h 150"/>
                  <a:gd name="T84" fmla="*/ 12 w 159"/>
                  <a:gd name="T85" fmla="*/ 145 h 150"/>
                  <a:gd name="T86" fmla="*/ 23 w 159"/>
                  <a:gd name="T87" fmla="*/ 150 h 150"/>
                  <a:gd name="T88" fmla="*/ 36 w 159"/>
                  <a:gd name="T89" fmla="*/ 145 h 150"/>
                  <a:gd name="T90" fmla="*/ 93 w 159"/>
                  <a:gd name="T91" fmla="*/ 85 h 150"/>
                  <a:gd name="T92" fmla="*/ 144 w 159"/>
                  <a:gd name="T93" fmla="*/ 71 h 150"/>
                  <a:gd name="T94" fmla="*/ 137 w 159"/>
                  <a:gd name="T95" fmla="*/ 54 h 150"/>
                  <a:gd name="T96" fmla="*/ 159 w 159"/>
                  <a:gd name="T97" fmla="*/ 25 h 150"/>
                  <a:gd name="T98" fmla="*/ 130 w 159"/>
                  <a:gd name="T99" fmla="*/ 37 h 150"/>
                  <a:gd name="T100" fmla="*/ 124 w 159"/>
                  <a:gd name="T101" fmla="*/ 24 h 150"/>
                  <a:gd name="T102" fmla="*/ 125 w 159"/>
                  <a:gd name="T103" fmla="*/ 17 h 150"/>
                  <a:gd name="T104" fmla="*/ 149 w 159"/>
                  <a:gd name="T105" fmla="*/ 6 h 150"/>
                  <a:gd name="T106" fmla="*/ 127 w 159"/>
                  <a:gd name="T107" fmla="*/ 0 h 150"/>
                  <a:gd name="T108" fmla="*/ 24 w 159"/>
                  <a:gd name="T109" fmla="*/ 138 h 150"/>
                  <a:gd name="T110" fmla="*/ 20 w 159"/>
                  <a:gd name="T111" fmla="*/ 136 h 150"/>
                  <a:gd name="T112" fmla="*/ 20 w 159"/>
                  <a:gd name="T113" fmla="*/ 128 h 150"/>
                  <a:gd name="T114" fmla="*/ 24 w 159"/>
                  <a:gd name="T115" fmla="*/ 126 h 150"/>
                  <a:gd name="T116" fmla="*/ 29 w 159"/>
                  <a:gd name="T117" fmla="*/ 128 h 150"/>
                  <a:gd name="T118" fmla="*/ 29 w 159"/>
                  <a:gd name="T119" fmla="*/ 136 h 150"/>
                  <a:gd name="T120" fmla="*/ 24 w 159"/>
                  <a:gd name="T121" fmla="*/ 13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9" h="150">
                    <a:moveTo>
                      <a:pt x="127" y="4"/>
                    </a:moveTo>
                    <a:cubicBezTo>
                      <a:pt x="132" y="4"/>
                      <a:pt x="136" y="5"/>
                      <a:pt x="140" y="6"/>
                    </a:cubicBezTo>
                    <a:cubicBezTo>
                      <a:pt x="123" y="13"/>
                      <a:pt x="123" y="13"/>
                      <a:pt x="123" y="13"/>
                    </a:cubicBezTo>
                    <a:cubicBezTo>
                      <a:pt x="121" y="14"/>
                      <a:pt x="121" y="14"/>
                      <a:pt x="121" y="14"/>
                    </a:cubicBezTo>
                    <a:cubicBezTo>
                      <a:pt x="121" y="16"/>
                      <a:pt x="121" y="16"/>
                      <a:pt x="121" y="16"/>
                    </a:cubicBezTo>
                    <a:cubicBezTo>
                      <a:pt x="120" y="23"/>
                      <a:pt x="120" y="23"/>
                      <a:pt x="120" y="23"/>
                    </a:cubicBezTo>
                    <a:cubicBezTo>
                      <a:pt x="120" y="24"/>
                      <a:pt x="120" y="24"/>
                      <a:pt x="120" y="24"/>
                    </a:cubicBezTo>
                    <a:cubicBezTo>
                      <a:pt x="120" y="25"/>
                      <a:pt x="120" y="25"/>
                      <a:pt x="120" y="25"/>
                    </a:cubicBezTo>
                    <a:cubicBezTo>
                      <a:pt x="126" y="39"/>
                      <a:pt x="126" y="39"/>
                      <a:pt x="126" y="39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52" y="32"/>
                      <a:pt x="152" y="32"/>
                      <a:pt x="152" y="32"/>
                    </a:cubicBezTo>
                    <a:cubicBezTo>
                      <a:pt x="148" y="38"/>
                      <a:pt x="143" y="46"/>
                      <a:pt x="135" y="50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3" y="56"/>
                      <a:pt x="133" y="56"/>
                      <a:pt x="133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6" y="69"/>
                      <a:pt x="98" y="74"/>
                      <a:pt x="90" y="83"/>
                    </a:cubicBezTo>
                    <a:cubicBezTo>
                      <a:pt x="33" y="142"/>
                      <a:pt x="33" y="142"/>
                      <a:pt x="33" y="142"/>
                    </a:cubicBezTo>
                    <a:cubicBezTo>
                      <a:pt x="33" y="142"/>
                      <a:pt x="28" y="146"/>
                      <a:pt x="23" y="146"/>
                    </a:cubicBezTo>
                    <a:cubicBezTo>
                      <a:pt x="20" y="146"/>
                      <a:pt x="17" y="144"/>
                      <a:pt x="15" y="142"/>
                    </a:cubicBezTo>
                    <a:cubicBezTo>
                      <a:pt x="7" y="134"/>
                      <a:pt x="13" y="125"/>
                      <a:pt x="15" y="123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1"/>
                      <a:pt x="80" y="71"/>
                      <a:pt x="80" y="71"/>
                    </a:cubicBezTo>
                    <a:cubicBezTo>
                      <a:pt x="80" y="70"/>
                      <a:pt x="80" y="70"/>
                      <a:pt x="80" y="70"/>
                    </a:cubicBezTo>
                    <a:cubicBezTo>
                      <a:pt x="93" y="58"/>
                      <a:pt x="98" y="36"/>
                      <a:pt x="102" y="23"/>
                    </a:cubicBezTo>
                    <a:cubicBezTo>
                      <a:pt x="103" y="19"/>
                      <a:pt x="103" y="17"/>
                      <a:pt x="104" y="15"/>
                    </a:cubicBezTo>
                    <a:cubicBezTo>
                      <a:pt x="106" y="7"/>
                      <a:pt x="107" y="7"/>
                      <a:pt x="121" y="4"/>
                    </a:cubicBezTo>
                    <a:cubicBezTo>
                      <a:pt x="122" y="4"/>
                      <a:pt x="122" y="4"/>
                      <a:pt x="122" y="4"/>
                    </a:cubicBezTo>
                    <a:cubicBezTo>
                      <a:pt x="124" y="4"/>
                      <a:pt x="125" y="4"/>
                      <a:pt x="127" y="4"/>
                    </a:cubicBezTo>
                    <a:cubicBezTo>
                      <a:pt x="127" y="4"/>
                      <a:pt x="127" y="4"/>
                      <a:pt x="127" y="4"/>
                    </a:cubicBezTo>
                    <a:moveTo>
                      <a:pt x="24" y="142"/>
                    </a:moveTo>
                    <a:cubicBezTo>
                      <a:pt x="27" y="142"/>
                      <a:pt x="30" y="141"/>
                      <a:pt x="31" y="139"/>
                    </a:cubicBezTo>
                    <a:cubicBezTo>
                      <a:pt x="35" y="135"/>
                      <a:pt x="35" y="129"/>
                      <a:pt x="31" y="125"/>
                    </a:cubicBezTo>
                    <a:cubicBezTo>
                      <a:pt x="30" y="123"/>
                      <a:pt x="27" y="122"/>
                      <a:pt x="24" y="122"/>
                    </a:cubicBezTo>
                    <a:cubicBezTo>
                      <a:pt x="22" y="122"/>
                      <a:pt x="19" y="123"/>
                      <a:pt x="17" y="125"/>
                    </a:cubicBezTo>
                    <a:cubicBezTo>
                      <a:pt x="13" y="129"/>
                      <a:pt x="13" y="135"/>
                      <a:pt x="17" y="139"/>
                    </a:cubicBezTo>
                    <a:cubicBezTo>
                      <a:pt x="19" y="141"/>
                      <a:pt x="22" y="142"/>
                      <a:pt x="24" y="142"/>
                    </a:cubicBezTo>
                    <a:moveTo>
                      <a:pt x="127" y="0"/>
                    </a:moveTo>
                    <a:cubicBezTo>
                      <a:pt x="125" y="0"/>
                      <a:pt x="123" y="0"/>
                      <a:pt x="121" y="0"/>
                    </a:cubicBezTo>
                    <a:cubicBezTo>
                      <a:pt x="106" y="3"/>
                      <a:pt x="103" y="4"/>
                      <a:pt x="100" y="13"/>
                    </a:cubicBezTo>
                    <a:cubicBezTo>
                      <a:pt x="97" y="23"/>
                      <a:pt x="93" y="53"/>
                      <a:pt x="77" y="68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2" y="120"/>
                      <a:pt x="0" y="133"/>
                      <a:pt x="12" y="145"/>
                    </a:cubicBezTo>
                    <a:cubicBezTo>
                      <a:pt x="16" y="148"/>
                      <a:pt x="20" y="150"/>
                      <a:pt x="23" y="150"/>
                    </a:cubicBezTo>
                    <a:cubicBezTo>
                      <a:pt x="30" y="150"/>
                      <a:pt x="36" y="145"/>
                      <a:pt x="36" y="145"/>
                    </a:cubicBezTo>
                    <a:cubicBezTo>
                      <a:pt x="93" y="85"/>
                      <a:pt x="93" y="85"/>
                      <a:pt x="93" y="85"/>
                    </a:cubicBezTo>
                    <a:cubicBezTo>
                      <a:pt x="102" y="76"/>
                      <a:pt x="144" y="71"/>
                      <a:pt x="144" y="71"/>
                    </a:cubicBezTo>
                    <a:cubicBezTo>
                      <a:pt x="137" y="54"/>
                      <a:pt x="137" y="54"/>
                      <a:pt x="137" y="54"/>
                    </a:cubicBezTo>
                    <a:cubicBezTo>
                      <a:pt x="153" y="46"/>
                      <a:pt x="159" y="25"/>
                      <a:pt x="159" y="25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5" y="17"/>
                      <a:pt x="125" y="17"/>
                      <a:pt x="125" y="17"/>
                    </a:cubicBezTo>
                    <a:cubicBezTo>
                      <a:pt x="149" y="6"/>
                      <a:pt x="149" y="6"/>
                      <a:pt x="149" y="6"/>
                    </a:cubicBezTo>
                    <a:cubicBezTo>
                      <a:pt x="149" y="6"/>
                      <a:pt x="139" y="0"/>
                      <a:pt x="127" y="0"/>
                    </a:cubicBezTo>
                    <a:close/>
                    <a:moveTo>
                      <a:pt x="24" y="138"/>
                    </a:moveTo>
                    <a:cubicBezTo>
                      <a:pt x="23" y="138"/>
                      <a:pt x="21" y="138"/>
                      <a:pt x="20" y="136"/>
                    </a:cubicBezTo>
                    <a:cubicBezTo>
                      <a:pt x="17" y="134"/>
                      <a:pt x="17" y="130"/>
                      <a:pt x="20" y="128"/>
                    </a:cubicBezTo>
                    <a:cubicBezTo>
                      <a:pt x="21" y="127"/>
                      <a:pt x="23" y="126"/>
                      <a:pt x="24" y="126"/>
                    </a:cubicBezTo>
                    <a:cubicBezTo>
                      <a:pt x="26" y="126"/>
                      <a:pt x="27" y="127"/>
                      <a:pt x="29" y="128"/>
                    </a:cubicBezTo>
                    <a:cubicBezTo>
                      <a:pt x="31" y="130"/>
                      <a:pt x="31" y="134"/>
                      <a:pt x="29" y="136"/>
                    </a:cubicBezTo>
                    <a:cubicBezTo>
                      <a:pt x="27" y="138"/>
                      <a:pt x="26" y="138"/>
                      <a:pt x="24" y="138"/>
                    </a:cubicBezTo>
                    <a:close/>
                  </a:path>
                </a:pathLst>
              </a:custGeom>
              <a:grpFill/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61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595DA231-959C-B3E0-7DA4-876736A38BC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24474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95DA231-959C-B3E0-7DA4-876736A38B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56243872-C66F-EDEB-B185-CE420E5D6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14" y="273377"/>
            <a:ext cx="10441782" cy="631596"/>
          </a:xfrm>
          <a:solidFill>
            <a:schemeClr val="accent1"/>
          </a:solidFill>
        </p:spPr>
        <p:txBody>
          <a:bodyPr vert="horz" anchor="ctr">
            <a:normAutofit/>
          </a:bodyPr>
          <a:lstStyle/>
          <a:p>
            <a:pPr algn="ctr"/>
            <a:r>
              <a:rPr lang="en-US" sz="3600" b="1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About Me</a:t>
            </a:r>
            <a:endParaRPr lang="en-IN" sz="3600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25D5-7581-AA70-6229-D8DC020A1CF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19CB9E-042F-11E8-F683-654626D307B3}"/>
              </a:ext>
            </a:extLst>
          </p:cNvPr>
          <p:cNvSpPr txBox="1">
            <a:spLocks/>
          </p:cNvSpPr>
          <p:nvPr/>
        </p:nvSpPr>
        <p:spPr>
          <a:xfrm>
            <a:off x="442195" y="1831738"/>
            <a:ext cx="56538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My motto in life is to learn as much as possible and move ahead in my career path.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E0DDF5F-FE47-F9A2-FE84-53B63DFF494D}"/>
              </a:ext>
            </a:extLst>
          </p:cNvPr>
          <p:cNvSpPr txBox="1">
            <a:spLocks/>
          </p:cNvSpPr>
          <p:nvPr/>
        </p:nvSpPr>
        <p:spPr>
          <a:xfrm>
            <a:off x="6400800" y="1831738"/>
            <a:ext cx="5350706" cy="407624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 descr="A person with long hair wearing glasses&#10;&#10;Description automatically generated">
            <a:extLst>
              <a:ext uri="{FF2B5EF4-FFF2-40B4-BE49-F238E27FC236}">
                <a16:creationId xmlns:a16="http://schemas.microsoft.com/office/drawing/2014/main" id="{84A19BDE-02A8-44DA-98E5-7D3F44769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187" y="1991693"/>
            <a:ext cx="2903931" cy="375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32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Learning is also Fun!</a:t>
            </a:r>
            <a:endParaRPr lang="en-IN" sz="4000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5221367-599F-F73C-4BD3-0C82C720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83676" y="2795529"/>
            <a:ext cx="1213691" cy="121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6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8228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is also Fun!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2" name="Graphic 1" descr="Juggler with solid fill">
            <a:extLst>
              <a:ext uri="{FF2B5EF4-FFF2-40B4-BE49-F238E27FC236}">
                <a16:creationId xmlns:a16="http://schemas.microsoft.com/office/drawing/2014/main" id="{09B39B69-AA92-EAA5-718F-24380CF2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19674" y="124674"/>
            <a:ext cx="1213691" cy="121369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C1343B-2E39-FEFF-8FF6-46822F18B432}"/>
              </a:ext>
            </a:extLst>
          </p:cNvPr>
          <p:cNvSpPr txBox="1">
            <a:spLocks/>
          </p:cNvSpPr>
          <p:nvPr/>
        </p:nvSpPr>
        <p:spPr>
          <a:xfrm>
            <a:off x="442195" y="1963818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The learnings for this week was very fun and interactive.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Special fun activity: Team activity of writing a 6-letter word by 4 members on the team on paper. 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A873A1A-E63F-91AE-7D43-ED0F86870147}"/>
              </a:ext>
            </a:extLst>
          </p:cNvPr>
          <p:cNvSpPr txBox="1">
            <a:spLocks/>
          </p:cNvSpPr>
          <p:nvPr/>
        </p:nvSpPr>
        <p:spPr>
          <a:xfrm>
            <a:off x="6400800" y="1963818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5524D-5B97-9162-6662-C8AF33904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0614" y="2630772"/>
            <a:ext cx="3524431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38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43480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Summary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4C05FBB4-1D96-ED51-AB17-618E4D40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4305" y="129305"/>
            <a:ext cx="1204430" cy="120443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C2F88D2-81D4-FAD4-568E-A3F495B06411}"/>
              </a:ext>
            </a:extLst>
          </p:cNvPr>
          <p:cNvSpPr txBox="1">
            <a:spLocks/>
          </p:cNvSpPr>
          <p:nvPr/>
        </p:nvSpPr>
        <p:spPr>
          <a:xfrm>
            <a:off x="812799" y="1624200"/>
            <a:ext cx="9804401" cy="4010139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Soft skill training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BA &amp; Agile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Topics for next week: Software testing, DevOps, Cloud, DBMS, Case Work</a:t>
            </a:r>
          </a:p>
        </p:txBody>
      </p:sp>
    </p:spTree>
    <p:extLst>
      <p:ext uri="{BB962C8B-B14F-4D97-AF65-F5344CB8AC3E}">
        <p14:creationId xmlns:p14="http://schemas.microsoft.com/office/powerpoint/2010/main" val="3865850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BCC5FF-5A86-457C-9D70-8722A7CA3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642" y="2673043"/>
            <a:ext cx="10525125" cy="923330"/>
          </a:xfrm>
        </p:spPr>
        <p:txBody>
          <a:bodyPr/>
          <a:lstStyle/>
          <a:p>
            <a:pPr algn="ctr"/>
            <a:r>
              <a:rPr lang="en-US" sz="6000" dirty="0"/>
              <a:t>Thank</a:t>
            </a:r>
            <a:r>
              <a:rPr lang="en-US" sz="3200" dirty="0"/>
              <a:t> </a:t>
            </a:r>
            <a:r>
              <a:rPr lang="en-US" sz="5400" dirty="0"/>
              <a:t>You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05975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My learnings from this week!</a:t>
            </a:r>
            <a:endParaRPr lang="en-IN" sz="4000" dirty="0"/>
          </a:p>
        </p:txBody>
      </p:sp>
      <p:pic>
        <p:nvPicPr>
          <p:cNvPr id="2" name="Graphic 1" descr="Idea outline">
            <a:extLst>
              <a:ext uri="{FF2B5EF4-FFF2-40B4-BE49-F238E27FC236}">
                <a16:creationId xmlns:a16="http://schemas.microsoft.com/office/drawing/2014/main" id="{5ED103A7-D95B-E42C-6356-53269A110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27744" y="2869895"/>
            <a:ext cx="1090788" cy="109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8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3734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Email Etiquette and POWER technique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4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Always use Hello/Dear then first name as salutation.</a:t>
            </a:r>
          </a:p>
          <a:p>
            <a:r>
              <a:rPr lang="en-US" sz="2000" dirty="0"/>
              <a:t>Write the TO field always at the end.</a:t>
            </a:r>
          </a:p>
          <a:p>
            <a:r>
              <a:rPr lang="en-US" sz="2000" dirty="0"/>
              <a:t>POWER- Plan, Organize, Write, Edit, Review</a:t>
            </a:r>
          </a:p>
          <a:p>
            <a:r>
              <a:rPr lang="en-US" sz="2000" dirty="0"/>
              <a:t>CC- to keep an individual in loop</a:t>
            </a:r>
          </a:p>
          <a:p>
            <a:r>
              <a:rPr lang="en-US" sz="2000" dirty="0"/>
              <a:t>BCC – Blind copy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This email etiquette needs to be followed every time we communicate through email and would be used ahead.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BAA2F-0A73-1D90-55CB-9CB41B95AB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069" y="1638156"/>
            <a:ext cx="5961931" cy="440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3261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2 | Stakeholder management,  Team building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5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Stakeholder identification</a:t>
            </a:r>
          </a:p>
          <a:p>
            <a:r>
              <a:rPr lang="en-US" sz="2000" dirty="0"/>
              <a:t>Internal stakeholder and External Stakeholder classification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This helps us in identifying the important stakeholders and to create a strategic plan to manage them.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Tuckman Model: Forming, Storming, Norming, Performing</a:t>
            </a:r>
          </a:p>
          <a:p>
            <a:pPr marL="0" indent="0">
              <a:buNone/>
            </a:pPr>
            <a:r>
              <a:rPr lang="en-US" sz="2000" dirty="0"/>
              <a:t>Team building and these effective presentation skills help us engaging audience as well as be a good team member.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5" name="Picture 4" descr="A close-up of a notebook">
            <a:extLst>
              <a:ext uri="{FF2B5EF4-FFF2-40B4-BE49-F238E27FC236}">
                <a16:creationId xmlns:a16="http://schemas.microsoft.com/office/drawing/2014/main" id="{6C88A94F-2992-3E37-71FD-9E097C350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437" y="1814936"/>
            <a:ext cx="3037037" cy="41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3 | BRD and SRS, Software Project management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Business Analyst designs BRD and SRS.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BRD contains business significance.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SRS contains software specifications required for the completion of the project.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Software project management consists of Conflict management, release management, risk management and software configuration management.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7209322" y="1860993"/>
            <a:ext cx="4542183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DE1D2E-D90D-392B-67B0-F83F45331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238" y="1813748"/>
            <a:ext cx="3638350" cy="400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08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4 | SDLC models and Agile Scrum ceremonies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7</a:t>
            </a:fld>
            <a:endParaRPr lang="en-IN" dirty="0"/>
          </a:p>
        </p:txBody>
      </p:sp>
      <p:pic>
        <p:nvPicPr>
          <p:cNvPr id="9" name="Graphic 8" descr="Idea outline">
            <a:extLst>
              <a:ext uri="{FF2B5EF4-FFF2-40B4-BE49-F238E27FC236}">
                <a16:creationId xmlns:a16="http://schemas.microsoft.com/office/drawing/2014/main" id="{8701F636-0E69-F494-2D36-9D9665F8A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7498" y="141532"/>
            <a:ext cx="1159454" cy="115945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SDLC Models: Waterfall, V model, Prototyping model, Agile model.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SDLC: Initial, Analysis, Design, Coding, Testing, Delivery &amp; maintenance.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Scrum ceremonies:</a:t>
            </a:r>
          </a:p>
          <a:p>
            <a:r>
              <a:rPr lang="en-US" sz="2000" dirty="0"/>
              <a:t>Sprint planning meeting</a:t>
            </a:r>
          </a:p>
          <a:p>
            <a:r>
              <a:rPr lang="en-US" sz="2000" dirty="0"/>
              <a:t>Daily scrum standup meeting</a:t>
            </a:r>
          </a:p>
          <a:p>
            <a:r>
              <a:rPr lang="en-US" sz="2000" dirty="0"/>
              <a:t>Sprint grooming meeting</a:t>
            </a:r>
          </a:p>
          <a:p>
            <a:r>
              <a:rPr lang="en-US" sz="2000" dirty="0"/>
              <a:t>Sprint demo</a:t>
            </a:r>
          </a:p>
          <a:p>
            <a:r>
              <a:rPr lang="en-US" sz="2000" dirty="0"/>
              <a:t>Sprint retrospective meeting</a:t>
            </a:r>
          </a:p>
          <a:p>
            <a:r>
              <a:rPr lang="en-US" sz="2000" dirty="0"/>
              <a:t>Parking lot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0C4627A1-E5E1-200E-9871-B238876A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971" y="1800210"/>
            <a:ext cx="4303461" cy="413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52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D07F7-B946-BB66-E6EA-DD92C38B19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8671" y="3038483"/>
            <a:ext cx="11562786" cy="584775"/>
          </a:xfrm>
        </p:spPr>
        <p:txBody>
          <a:bodyPr/>
          <a:lstStyle/>
          <a:p>
            <a:r>
              <a:rPr lang="en-US" sz="3200" dirty="0"/>
              <a:t>Relevance of learnings for my organization</a:t>
            </a:r>
            <a:endParaRPr lang="en-IN" sz="4000" dirty="0"/>
          </a:p>
        </p:txBody>
      </p:sp>
      <p:pic>
        <p:nvPicPr>
          <p:cNvPr id="4" name="Graphic 3" descr="User network outline">
            <a:extLst>
              <a:ext uri="{FF2B5EF4-FFF2-40B4-BE49-F238E27FC236}">
                <a16:creationId xmlns:a16="http://schemas.microsoft.com/office/drawing/2014/main" id="{7164DAAD-2874-8D6F-8FCF-5053DEE24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94692" y="2838679"/>
            <a:ext cx="1180641" cy="11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583FF9E-539E-FE29-E73B-3EF7E093601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0068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4" progId="TCLayout.ActiveDocument.1">
                  <p:embed/>
                </p:oleObj>
              </mc:Choice>
              <mc:Fallback>
                <p:oleObj name="think-cell Slide" r:id="rId3" imgW="395" imgH="394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583FF9E-539E-FE29-E73B-3EF7E09360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686D658-9330-BA20-4BC9-1E47EEC5B53D}"/>
              </a:ext>
            </a:extLst>
          </p:cNvPr>
          <p:cNvSpPr/>
          <p:nvPr/>
        </p:nvSpPr>
        <p:spPr>
          <a:xfrm>
            <a:off x="10861040" y="0"/>
            <a:ext cx="1330960" cy="146304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128C4-A0BC-A895-713C-306E7FF6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ctr">
            <a:no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j-cs"/>
              </a:rPr>
              <a:t>Learning 1 | Email Etiquette and POWER technique</a:t>
            </a:r>
            <a:endParaRPr lang="en-IN" sz="4000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66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93751-E94F-32C7-DCCA-7D3244D279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879F475-59B1-4993-848A-C2B683DE9AF5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E9F1BE0-7910-FA1B-DCE8-56EFD1E4FC09}"/>
              </a:ext>
            </a:extLst>
          </p:cNvPr>
          <p:cNvSpPr txBox="1">
            <a:spLocks/>
          </p:cNvSpPr>
          <p:nvPr/>
        </p:nvSpPr>
        <p:spPr>
          <a:xfrm>
            <a:off x="442194" y="1860993"/>
            <a:ext cx="56538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How I feel Shell implements this learning</a:t>
            </a:r>
          </a:p>
          <a:p>
            <a:pPr marL="0" indent="0">
              <a:buNone/>
            </a:pPr>
            <a:r>
              <a:rPr lang="en-US" sz="2000" dirty="0"/>
              <a:t>Email etiquette is a very important part of the IT sector as every important detail is drafted through email.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How I feel Shell benefits from this learning</a:t>
            </a:r>
          </a:p>
          <a:p>
            <a:pPr marL="0" indent="0">
              <a:buNone/>
            </a:pPr>
            <a:r>
              <a:rPr lang="en-US" sz="2000" dirty="0"/>
              <a:t>This teaches us how to be respectful, concise and be formal while writing a mail to any client/ employee.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E53E5C3F-4D2B-B85F-E592-E58E032C664C}"/>
              </a:ext>
            </a:extLst>
          </p:cNvPr>
          <p:cNvSpPr txBox="1">
            <a:spLocks/>
          </p:cNvSpPr>
          <p:nvPr/>
        </p:nvSpPr>
        <p:spPr>
          <a:xfrm>
            <a:off x="6400799" y="1860993"/>
            <a:ext cx="5350706" cy="40762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pic>
        <p:nvPicPr>
          <p:cNvPr id="5" name="Graphic 4" descr="User network outline">
            <a:extLst>
              <a:ext uri="{FF2B5EF4-FFF2-40B4-BE49-F238E27FC236}">
                <a16:creationId xmlns:a16="http://schemas.microsoft.com/office/drawing/2014/main" id="{0916C17C-12F9-BFD4-9A8B-40B3CFCA8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46359" y="120879"/>
            <a:ext cx="1180641" cy="11806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06F0D2-3E2E-9102-1DDD-C0E0E3989F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428" y="2552374"/>
            <a:ext cx="5263378" cy="208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12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EMPLATECREATED" val="2022-01-18 01:04 PM"/>
  <p:tag name="ICONENCLOSURE" val="False"/>
  <p:tag name="TEMPLATELASTEDITED" val="2022-01-18 06:01 PM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2E4552"/>
      </a:dk2>
      <a:lt2>
        <a:srgbClr val="E7E6E6"/>
      </a:lt2>
      <a:accent1>
        <a:srgbClr val="FF6600"/>
      </a:accent1>
      <a:accent2>
        <a:srgbClr val="F78E47"/>
      </a:accent2>
      <a:accent3>
        <a:srgbClr val="FEA655"/>
      </a:accent3>
      <a:accent4>
        <a:srgbClr val="F8CBAD"/>
      </a:accent4>
      <a:accent5>
        <a:srgbClr val="767171"/>
      </a:accent5>
      <a:accent6>
        <a:srgbClr val="404040"/>
      </a:accent6>
      <a:hlink>
        <a:srgbClr val="FF6600"/>
      </a:hlink>
      <a:folHlink>
        <a:srgbClr val="909473"/>
      </a:folHlink>
    </a:clrScheme>
    <a:fontScheme name="Custom 3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BR_Jan 22_v1" id="{81372DDE-F7B0-48FF-9B2F-B6CAFBCFBF6C}" vid="{94CDC6AE-3EAC-4308-B00B-01C302E9C1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64320fb-f9a3-4131-8206-9d18da17abe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23033ADD2CC44581BA464AC24AB4CD" ma:contentTypeVersion="18" ma:contentTypeDescription="Create a new document." ma:contentTypeScope="" ma:versionID="bfa97c90a71db97c80c59ca5c0ffda22">
  <xsd:schema xmlns:xsd="http://www.w3.org/2001/XMLSchema" xmlns:xs="http://www.w3.org/2001/XMLSchema" xmlns:p="http://schemas.microsoft.com/office/2006/metadata/properties" xmlns:ns3="d64320fb-f9a3-4131-8206-9d18da17abe9" xmlns:ns4="489eda54-cdc8-4a48-94a2-8f9cf8024289" targetNamespace="http://schemas.microsoft.com/office/2006/metadata/properties" ma:root="true" ma:fieldsID="be474ca7a15bf1e8a5e4b2eb5ea5d141" ns3:_="" ns4:_="">
    <xsd:import namespace="d64320fb-f9a3-4131-8206-9d18da17abe9"/>
    <xsd:import namespace="489eda54-cdc8-4a48-94a2-8f9cf802428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_activity" minOccurs="0"/>
                <xsd:element ref="ns3:MediaServiceObjectDetectorVersions" minOccurs="0"/>
                <xsd:element ref="ns3:MediaServiceLocation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4320fb-f9a3-4131-8206-9d18da17ab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9eda54-cdc8-4a48-94a2-8f9cf802428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1617EF-9A33-49DD-BF18-3F75C7B3CC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ADF44A-8650-472F-B2D9-50E27F0769F7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d64320fb-f9a3-4131-8206-9d18da17abe9"/>
    <ds:schemaRef ds:uri="http://purl.org/dc/dcmitype/"/>
    <ds:schemaRef ds:uri="http://schemas.microsoft.com/office/infopath/2007/PartnerControls"/>
    <ds:schemaRef ds:uri="489eda54-cdc8-4a48-94a2-8f9cf8024289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12B7AD5-CBD7-462B-BC8B-1E0D74017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4320fb-f9a3-4131-8206-9d18da17abe9"/>
    <ds:schemaRef ds:uri="489eda54-cdc8-4a48-94a2-8f9cf80242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19795</TotalTime>
  <Words>815</Words>
  <Application>Microsoft Office PowerPoint</Application>
  <PresentationFormat>Widescreen</PresentationFormat>
  <Paragraphs>114</Paragraphs>
  <Slides>23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Office Theme</vt:lpstr>
      <vt:lpstr>think-cell Slide</vt:lpstr>
      <vt:lpstr>PowerPoint Presentation</vt:lpstr>
      <vt:lpstr>About Me</vt:lpstr>
      <vt:lpstr>PowerPoint Presentation</vt:lpstr>
      <vt:lpstr>Learning 1 | Email Etiquette and POWER technique</vt:lpstr>
      <vt:lpstr>Learning 2 | Stakeholder management,  Team building</vt:lpstr>
      <vt:lpstr>Learning 3 | BRD and SRS, Software Project management</vt:lpstr>
      <vt:lpstr>Learning 4 | SDLC models and Agile Scrum ceremonies</vt:lpstr>
      <vt:lpstr>PowerPoint Presentation</vt:lpstr>
      <vt:lpstr>Learning 1 | Email Etiquette and POWER technique</vt:lpstr>
      <vt:lpstr>Learning 2 | Stakeholder management,  Team building</vt:lpstr>
      <vt:lpstr>Learning 3 | BRD and SRS, Software Project management</vt:lpstr>
      <vt:lpstr>Learning 4 | SDLC models and Agile Scrum ceremonies</vt:lpstr>
      <vt:lpstr>PowerPoint Presentation</vt:lpstr>
      <vt:lpstr>Challenge faced while implementing Learning 1</vt:lpstr>
      <vt:lpstr>Challenge faced while implementing Learning 2</vt:lpstr>
      <vt:lpstr>Challenge faced while implementing Learning 3</vt:lpstr>
      <vt:lpstr>Challenge faced while implementing Learning 4</vt:lpstr>
      <vt:lpstr>PowerPoint Presentation</vt:lpstr>
      <vt:lpstr>My Action Plan for this Week</vt:lpstr>
      <vt:lpstr>PowerPoint Presentation</vt:lpstr>
      <vt:lpstr>Learning is also Fun!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Murugesh Chandran</dc:creator>
  <cp:lastModifiedBy>Shygen, Neha A SBOBNG-PTIY/BBN</cp:lastModifiedBy>
  <cp:revision>499</cp:revision>
  <dcterms:created xsi:type="dcterms:W3CDTF">2022-01-18T12:35:56Z</dcterms:created>
  <dcterms:modified xsi:type="dcterms:W3CDTF">2024-09-01T13:13:45Z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Created">
    <vt:lpwstr>2022-01-18 01:04 PM</vt:lpwstr>
  </property>
  <property fmtid="{D5CDD505-2E9C-101B-9397-08002B2CF9AE}" pid="3" name="TemplateLastEdited">
    <vt:lpwstr>2022-01-18 06:01 PM</vt:lpwstr>
  </property>
  <property fmtid="{D5CDD505-2E9C-101B-9397-08002B2CF9AE}" pid="4" name="ContentTypeId">
    <vt:lpwstr>0x010100BF23033ADD2CC44581BA464AC24AB4CD</vt:lpwstr>
  </property>
</Properties>
</file>